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0" autoAdjust="0"/>
    <p:restoredTop sz="94660"/>
  </p:normalViewPr>
  <p:slideViewPr>
    <p:cSldViewPr snapToGrid="0">
      <p:cViewPr varScale="1">
        <p:scale>
          <a:sx n="86" d="100"/>
          <a:sy n="86" d="100"/>
        </p:scale>
        <p:origin x="46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808DED-75E5-4510-85E1-B8C63FE56D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ABB485C-8DF4-4181-93A4-75CD77E083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9F179C3-E92B-42F8-9412-BEDC674DF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31CC1B6-15F2-429A-B3D2-DB49B5750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31E371-C825-4B20-987D-F4DA6F58B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492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D6A0CF-4A40-4BDA-B8B2-883CB7EBC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CBA5667-FBC1-4093-A7E1-193D7D0327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386234-7CDF-4181-A567-EA3054399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78BC1F-20A0-4620-A606-DE3D748BB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314B965-A06A-44B5-9572-648389C40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4267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9042A90-653E-4652-AC2F-396DFB9477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54618B9-7B60-43E3-A0CA-7CBB76F617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779B6DA-7CD8-4AD7-BAB5-4BCB79A26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A8A080B-1CFE-48FB-BDDB-1CD33C78F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7352B75-0554-42BD-8272-87D93E2A1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1184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BE7B01-DF3B-44B3-B7EF-2AF217374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16F480C-4398-4434-B49D-81CDB09096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97A556D-46B0-414F-9344-283B1FD87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7BD697-2052-4DFE-91FA-112CFB36A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3113299-A01B-4C44-A30D-8DC4CC603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7102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9C52BA-BE3C-40D6-9DE0-EACB134BA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ADB6EE5-B9F3-4BCE-B8D6-E3EFBF5C5F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FCEC6D8-04F2-4352-87EE-A56CABAC5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FAD4587-FFEF-4984-B5D2-02434C02A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DCE0E28-92E0-4C56-BEE3-991C45A17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515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B568E7-036B-4FF7-8345-3BF1DE47F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6B2E00A-2BCE-4FB8-9314-6916F9E9CE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E11CC02-AA91-4812-9C97-F40C95D649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E82438B-80A1-4E37-8DDA-9739F963D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2019/2/26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6DEABBE-267D-4444-B812-1525F191D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78942E1-98CD-4150-84E9-3D73D89F5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5359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183AEC-899B-4934-B271-3E989804A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05968F2-DB4F-4EF8-9BC7-41E194F816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F66FBF6-9E8C-4E91-A6D8-B5F4D50892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5C700F5-FC3E-4473-951F-E43847114D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1432B8A-64CA-47FE-B4DE-43193B8C40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2EC695B-E256-485B-9927-5DFD8A13E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2019/2/26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745DC9F-8A30-409A-9AC3-6BE119EA3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57009F5-07AC-4081-8CDD-CE1BC8DBB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7884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16418A-EB0C-4DF8-BD1F-6023374D5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331A984-B787-407C-9B13-ACC25F4EB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2019/2/26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865A5E2-2728-41FE-B605-C1B02CB0C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0966AC6-551C-4BAF-B89C-304BD1913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494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E7C796E-5C5F-4D83-B2C0-D36CDEECA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2019/2/26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DE80928-D995-403D-9498-3EDEA63F9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405736F-ED03-418F-9383-4219B7005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948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3DDFB6-174F-4CAB-8E41-09530EC50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441549-54BB-4109-A30D-C25F85FC4D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67AC914-2B44-4471-8B7A-B9EDB993B4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01772A4-8695-4014-9F65-6331D4B22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2019/2/26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E51D807-2461-479B-A43F-588D3F0CB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22F17DB-CAE1-4188-A086-77780B543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971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F1024E-0596-4F45-8CF2-3BC3A0C11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F6ACF45-D703-49B3-8B02-DC6AF74767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432F192-8391-426C-B63A-5E975180CA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28F4899-DF9A-447B-8E66-E9F5902D6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2019/2/26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6C59098-74B7-47B0-8104-540101AE7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BF1577-0579-47C3-9488-6988FC21A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7192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5920C62-8330-4819-8D65-3B8B8D25E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0E0E522-4E90-4743-9229-139F557B59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6012D9-C823-41AD-A3D3-B2D91AE46A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6E0D5-68E6-43FE-BD35-C20922CD8483}" type="datetimeFigureOut">
              <a:rPr kumimoji="1" lang="ja-JP" altLang="en-US" smtClean="0"/>
              <a:t>2019/2/26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686B7E-3B23-41B7-A1F9-9E3F62B5B1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25FEEBD-AA3D-4000-800B-6206496B81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4095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F3705FEF-BA55-42F3-97E2-EDEDFDD3C8CE}"/>
              </a:ext>
            </a:extLst>
          </p:cNvPr>
          <p:cNvCxnSpPr>
            <a:cxnSpLocks/>
          </p:cNvCxnSpPr>
          <p:nvPr/>
        </p:nvCxnSpPr>
        <p:spPr>
          <a:xfrm>
            <a:off x="255234" y="585926"/>
            <a:ext cx="117984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49D8547-E164-4FC6-BF9C-B2666395B591}"/>
              </a:ext>
            </a:extLst>
          </p:cNvPr>
          <p:cNvSpPr txBox="1"/>
          <p:nvPr/>
        </p:nvSpPr>
        <p:spPr>
          <a:xfrm>
            <a:off x="443882" y="216593"/>
            <a:ext cx="1141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北欧インテリア　（卸売り </a:t>
            </a:r>
            <a:r>
              <a:rPr kumimoji="1" lang="en-US" altLang="ja-JP" b="1" dirty="0"/>
              <a:t>42</a:t>
            </a:r>
            <a:r>
              <a:rPr lang="ja-JP" altLang="en-US" b="1" dirty="0"/>
              <a:t>万円）</a:t>
            </a:r>
            <a:r>
              <a:rPr lang="ja-JP" altLang="en-US" sz="1050" b="1" dirty="0"/>
              <a:t>＊家具、照明、観葉植物など含む</a:t>
            </a:r>
            <a:endParaRPr kumimoji="1" lang="ja-JP" altLang="en-US" sz="1050" b="1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F7C7DF8-5A2B-45E4-9BEA-00F4B0D5F62D}"/>
              </a:ext>
            </a:extLst>
          </p:cNvPr>
          <p:cNvSpPr txBox="1"/>
          <p:nvPr/>
        </p:nvSpPr>
        <p:spPr>
          <a:xfrm>
            <a:off x="4448237" y="5708080"/>
            <a:ext cx="266471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幅：</a:t>
            </a:r>
            <a:r>
              <a:rPr lang="en-US" altLang="ja-JP" sz="900" dirty="0"/>
              <a:t>180cm</a:t>
            </a:r>
            <a:r>
              <a:rPr lang="ja-JP" altLang="en-US" sz="900" dirty="0"/>
              <a:t>・奥行き：</a:t>
            </a:r>
            <a:r>
              <a:rPr lang="en-US" altLang="ja-JP" sz="900" dirty="0"/>
              <a:t>40cm</a:t>
            </a:r>
            <a:r>
              <a:rPr lang="ja-JP" altLang="en-US" sz="900" dirty="0"/>
              <a:t>・高さ：</a:t>
            </a:r>
            <a:r>
              <a:rPr lang="en-US" altLang="ja-JP" sz="900" dirty="0"/>
              <a:t>38cm</a:t>
            </a:r>
          </a:p>
          <a:p>
            <a:r>
              <a:rPr lang="en-US" altLang="ja-JP" sz="900" dirty="0"/>
              <a:t>【</a:t>
            </a:r>
            <a:r>
              <a:rPr lang="ja-JP" altLang="en-US" sz="900" dirty="0"/>
              <a:t>材質</a:t>
            </a:r>
            <a:r>
              <a:rPr lang="en-US" altLang="ja-JP" sz="900" dirty="0"/>
              <a:t>】</a:t>
            </a:r>
            <a:r>
              <a:rPr lang="ja-JP" altLang="en-US" sz="900" dirty="0"/>
              <a:t>天然木楢材 </a:t>
            </a:r>
          </a:p>
          <a:p>
            <a:r>
              <a:rPr lang="en-US" altLang="ja-JP" sz="900" dirty="0"/>
              <a:t>【</a:t>
            </a:r>
            <a:r>
              <a:rPr lang="ja-JP" altLang="en-US" sz="900" dirty="0"/>
              <a:t>塗装</a:t>
            </a:r>
            <a:r>
              <a:rPr lang="en-US" altLang="ja-JP" sz="900" dirty="0"/>
              <a:t>】</a:t>
            </a:r>
            <a:r>
              <a:rPr lang="ja-JP" altLang="en-US" sz="900" dirty="0"/>
              <a:t>ウレタン塗装</a:t>
            </a:r>
            <a:endParaRPr kumimoji="1" lang="ja-JP" altLang="en-US" sz="900" dirty="0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9DD75675-8092-469E-918E-E9FF3C52E80A}"/>
              </a:ext>
            </a:extLst>
          </p:cNvPr>
          <p:cNvSpPr/>
          <p:nvPr/>
        </p:nvSpPr>
        <p:spPr>
          <a:xfrm>
            <a:off x="138322" y="703230"/>
            <a:ext cx="4081445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EE86A64-B937-40EB-9756-849C0ED752B4}"/>
              </a:ext>
            </a:extLst>
          </p:cNvPr>
          <p:cNvSpPr txBox="1"/>
          <p:nvPr/>
        </p:nvSpPr>
        <p:spPr>
          <a:xfrm>
            <a:off x="255234" y="735255"/>
            <a:ext cx="1539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Dining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D83FF8A-BD05-4933-9BB4-B271D445428D}"/>
              </a:ext>
            </a:extLst>
          </p:cNvPr>
          <p:cNvSpPr/>
          <p:nvPr/>
        </p:nvSpPr>
        <p:spPr>
          <a:xfrm>
            <a:off x="4350058" y="703233"/>
            <a:ext cx="7703620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391D891-3B77-4005-8C8A-08701C707F3B}"/>
              </a:ext>
            </a:extLst>
          </p:cNvPr>
          <p:cNvSpPr txBox="1"/>
          <p:nvPr/>
        </p:nvSpPr>
        <p:spPr>
          <a:xfrm>
            <a:off x="4435957" y="703232"/>
            <a:ext cx="1500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Living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4FD8678-3E21-4153-965C-9633A033651C}"/>
              </a:ext>
            </a:extLst>
          </p:cNvPr>
          <p:cNvSpPr txBox="1"/>
          <p:nvPr/>
        </p:nvSpPr>
        <p:spPr>
          <a:xfrm>
            <a:off x="4421778" y="3082969"/>
            <a:ext cx="33352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ja-JP" sz="900" dirty="0"/>
              <a:t>W1900 D1400/850 H870 SH400</a:t>
            </a:r>
            <a:endParaRPr lang="en-US" altLang="ja-JP" sz="900" dirty="0"/>
          </a:p>
          <a:p>
            <a:r>
              <a:rPr lang="ja-JP" altLang="en-US" sz="900" dirty="0"/>
              <a:t>ファブリック、</a:t>
            </a:r>
            <a:r>
              <a:rPr lang="en-US" altLang="ja-JP" sz="900" dirty="0"/>
              <a:t>S</a:t>
            </a:r>
            <a:r>
              <a:rPr lang="ja-JP" altLang="en-US" sz="900" dirty="0"/>
              <a:t>バネ、ウレタンフォーム、シリコンフィル</a:t>
            </a:r>
            <a:endParaRPr lang="en-US" altLang="ja-JP" sz="900" dirty="0"/>
          </a:p>
          <a:p>
            <a:r>
              <a:rPr lang="ja-JP" altLang="en-US" sz="900" dirty="0"/>
              <a:t>ブナ材</a:t>
            </a:r>
            <a:endParaRPr lang="en-US" altLang="ja-JP" sz="900" dirty="0"/>
          </a:p>
          <a:p>
            <a:r>
              <a:rPr lang="ja-JP" altLang="en-US" sz="900" dirty="0"/>
              <a:t>＊カバーリング（ドライクリーニング可）</a:t>
            </a:r>
            <a:endParaRPr lang="en-US" altLang="ja-JP" sz="900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90B9034-C171-41D3-8E2E-77426174D190}"/>
              </a:ext>
            </a:extLst>
          </p:cNvPr>
          <p:cNvSpPr txBox="1"/>
          <p:nvPr/>
        </p:nvSpPr>
        <p:spPr>
          <a:xfrm>
            <a:off x="7583440" y="5723896"/>
            <a:ext cx="23083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130×190cm</a:t>
            </a:r>
          </a:p>
          <a:p>
            <a:r>
              <a:rPr lang="ja-JP" altLang="en-US" sz="900" dirty="0"/>
              <a:t>ウール</a:t>
            </a:r>
            <a:r>
              <a:rPr lang="en-US" altLang="ja-JP" sz="900" dirty="0"/>
              <a:t>55%</a:t>
            </a:r>
            <a:r>
              <a:rPr lang="ja-JP" altLang="en-US" sz="900" dirty="0" err="1"/>
              <a:t>、</a:t>
            </a:r>
            <a:r>
              <a:rPr lang="ja-JP" altLang="en-US" sz="900" dirty="0"/>
              <a:t>綿</a:t>
            </a:r>
            <a:r>
              <a:rPr lang="en-US" altLang="ja-JP" sz="900" dirty="0"/>
              <a:t>20%</a:t>
            </a:r>
            <a:r>
              <a:rPr lang="ja-JP" altLang="en-US" sz="900" dirty="0" err="1"/>
              <a:t>、</a:t>
            </a:r>
            <a:r>
              <a:rPr lang="ja-JP" altLang="en-US" sz="900" dirty="0"/>
              <a:t>ポリエステル</a:t>
            </a:r>
            <a:r>
              <a:rPr lang="en-US" altLang="ja-JP" sz="900" dirty="0"/>
              <a:t>10%</a:t>
            </a:r>
            <a:r>
              <a:rPr lang="ja-JP" altLang="en-US" sz="900" dirty="0" err="1"/>
              <a:t>、</a:t>
            </a:r>
            <a:r>
              <a:rPr lang="ja-JP" altLang="en-US" sz="900" dirty="0"/>
              <a:t>ナイロン</a:t>
            </a:r>
            <a:r>
              <a:rPr lang="en-US" altLang="ja-JP" sz="900" dirty="0"/>
              <a:t>10%</a:t>
            </a:r>
            <a:r>
              <a:rPr lang="ja-JP" altLang="en-US" sz="900" dirty="0" err="1"/>
              <a:t>、</a:t>
            </a:r>
            <a:r>
              <a:rPr lang="ja-JP" altLang="en-US" sz="900" dirty="0"/>
              <a:t>レーヨン</a:t>
            </a:r>
            <a:r>
              <a:rPr lang="en-US" altLang="ja-JP" sz="900" dirty="0"/>
              <a:t>4%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7E4B89F6-6C00-493C-96D9-9D79CFF99F51}"/>
              </a:ext>
            </a:extLst>
          </p:cNvPr>
          <p:cNvSpPr txBox="1"/>
          <p:nvPr/>
        </p:nvSpPr>
        <p:spPr>
          <a:xfrm>
            <a:off x="8017214" y="3129012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altLang="ja-JP" sz="900" dirty="0"/>
              <a:t>W:1050 D:600 H:368</a:t>
            </a:r>
            <a:endParaRPr lang="en-US" altLang="ja-JP" sz="900" dirty="0"/>
          </a:p>
          <a:p>
            <a:r>
              <a:rPr kumimoji="1" lang="ja-JP" altLang="en-US" sz="900" dirty="0"/>
              <a:t>ウォールナット突板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85D34940-DBB0-4BB8-885A-2FA4A84A3398}"/>
              </a:ext>
            </a:extLst>
          </p:cNvPr>
          <p:cNvSpPr txBox="1"/>
          <p:nvPr/>
        </p:nvSpPr>
        <p:spPr>
          <a:xfrm>
            <a:off x="227475" y="3729300"/>
            <a:ext cx="34575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■テーブル</a:t>
            </a:r>
            <a:r>
              <a:rPr lang="en-US" altLang="ja-JP" sz="900" dirty="0"/>
              <a:t>(W150)</a:t>
            </a:r>
          </a:p>
          <a:p>
            <a:r>
              <a:rPr lang="en-US" altLang="ja-JP" sz="900" dirty="0"/>
              <a:t>【</a:t>
            </a:r>
            <a:r>
              <a:rPr lang="ja-JP" altLang="en-US" sz="900" dirty="0"/>
              <a:t>サイズ</a:t>
            </a:r>
            <a:r>
              <a:rPr lang="en-US" altLang="ja-JP" sz="900" dirty="0"/>
              <a:t>】</a:t>
            </a:r>
            <a:r>
              <a:rPr lang="ja-JP" altLang="en-US" sz="900" dirty="0"/>
              <a:t>幅</a:t>
            </a:r>
            <a:r>
              <a:rPr lang="en-US" altLang="ja-JP" sz="900" dirty="0"/>
              <a:t>150×</a:t>
            </a:r>
            <a:r>
              <a:rPr lang="ja-JP" altLang="en-US" sz="900" dirty="0"/>
              <a:t>奥行</a:t>
            </a:r>
            <a:r>
              <a:rPr lang="en-US" altLang="ja-JP" sz="900" dirty="0"/>
              <a:t>85×</a:t>
            </a:r>
            <a:r>
              <a:rPr lang="ja-JP" altLang="en-US" sz="900" dirty="0"/>
              <a:t>高さ</a:t>
            </a:r>
            <a:r>
              <a:rPr lang="en-US" altLang="ja-JP" sz="900" dirty="0"/>
              <a:t>70cm</a:t>
            </a:r>
          </a:p>
          <a:p>
            <a:r>
              <a:rPr lang="en-US" altLang="ja-JP" sz="900" dirty="0"/>
              <a:t>【</a:t>
            </a:r>
            <a:r>
              <a:rPr lang="ja-JP" altLang="en-US" sz="900" dirty="0"/>
              <a:t>材質</a:t>
            </a:r>
            <a:r>
              <a:rPr lang="en-US" altLang="ja-JP" sz="900" dirty="0"/>
              <a:t>】</a:t>
            </a:r>
            <a:r>
              <a:rPr lang="ja-JP" altLang="en-US" sz="900" dirty="0"/>
              <a:t>天板：天然木</a:t>
            </a:r>
            <a:r>
              <a:rPr lang="en-US" altLang="ja-JP" sz="900" dirty="0"/>
              <a:t>(</a:t>
            </a:r>
            <a:r>
              <a:rPr lang="ja-JP" altLang="en-US" sz="900" dirty="0"/>
              <a:t>オーク</a:t>
            </a:r>
            <a:r>
              <a:rPr lang="en-US" altLang="ja-JP" sz="900" dirty="0"/>
              <a:t>)</a:t>
            </a:r>
          </a:p>
          <a:p>
            <a:r>
              <a:rPr lang="ja-JP" altLang="en-US" sz="900" dirty="0"/>
              <a:t>　　　　仕上げ：ウレタン樹脂塗装</a:t>
            </a:r>
          </a:p>
          <a:p>
            <a:r>
              <a:rPr lang="ja-JP" altLang="en-US" sz="900" dirty="0"/>
              <a:t>　　　　脚部：天然木</a:t>
            </a:r>
            <a:r>
              <a:rPr lang="en-US" altLang="ja-JP" sz="900" dirty="0"/>
              <a:t>(</a:t>
            </a:r>
            <a:r>
              <a:rPr lang="ja-JP" altLang="en-US" sz="900" dirty="0"/>
              <a:t>オーク</a:t>
            </a:r>
            <a:r>
              <a:rPr lang="en-US" altLang="ja-JP" sz="900" dirty="0"/>
              <a:t>)</a:t>
            </a:r>
          </a:p>
          <a:p>
            <a:r>
              <a:rPr lang="ja-JP" altLang="en-US" sz="900" dirty="0"/>
              <a:t>■チェア</a:t>
            </a:r>
          </a:p>
          <a:p>
            <a:r>
              <a:rPr lang="en-US" altLang="ja-JP" sz="900" dirty="0"/>
              <a:t>【</a:t>
            </a:r>
            <a:r>
              <a:rPr lang="ja-JP" altLang="en-US" sz="900" dirty="0"/>
              <a:t>サイズ</a:t>
            </a:r>
            <a:r>
              <a:rPr lang="en-US" altLang="ja-JP" sz="900" dirty="0"/>
              <a:t>】</a:t>
            </a:r>
            <a:r>
              <a:rPr lang="ja-JP" altLang="en-US" sz="900" dirty="0"/>
              <a:t>幅</a:t>
            </a:r>
            <a:r>
              <a:rPr lang="en-US" altLang="ja-JP" sz="900" dirty="0"/>
              <a:t>52×</a:t>
            </a:r>
            <a:r>
              <a:rPr lang="ja-JP" altLang="en-US" sz="900" dirty="0"/>
              <a:t>奥行</a:t>
            </a:r>
            <a:r>
              <a:rPr lang="en-US" altLang="ja-JP" sz="900" dirty="0"/>
              <a:t>55×</a:t>
            </a:r>
            <a:r>
              <a:rPr lang="ja-JP" altLang="en-US" sz="900" dirty="0"/>
              <a:t>高さ</a:t>
            </a:r>
            <a:r>
              <a:rPr lang="en-US" altLang="ja-JP" sz="900" dirty="0"/>
              <a:t>73(</a:t>
            </a:r>
            <a:r>
              <a:rPr lang="ja-JP" altLang="en-US" sz="900" dirty="0"/>
              <a:t>座面高</a:t>
            </a:r>
            <a:r>
              <a:rPr lang="en-US" altLang="ja-JP" sz="900" dirty="0"/>
              <a:t>46)cm </a:t>
            </a:r>
          </a:p>
          <a:p>
            <a:r>
              <a:rPr lang="en-US" altLang="ja-JP" sz="900" dirty="0"/>
              <a:t>【</a:t>
            </a:r>
            <a:r>
              <a:rPr lang="ja-JP" altLang="en-US" sz="900" dirty="0"/>
              <a:t>材質</a:t>
            </a:r>
            <a:r>
              <a:rPr lang="en-US" altLang="ja-JP" sz="900" dirty="0"/>
              <a:t>】</a:t>
            </a:r>
          </a:p>
          <a:p>
            <a:r>
              <a:rPr lang="ja-JP" altLang="en-US" sz="900" dirty="0"/>
              <a:t>　 フレーム</a:t>
            </a:r>
            <a:r>
              <a:rPr lang="en-US" altLang="ja-JP" sz="900" dirty="0"/>
              <a:t>:</a:t>
            </a:r>
            <a:r>
              <a:rPr lang="ja-JP" altLang="en-US" sz="900" dirty="0"/>
              <a:t>天然木</a:t>
            </a:r>
            <a:r>
              <a:rPr lang="en-US" altLang="ja-JP" sz="900" dirty="0"/>
              <a:t>(</a:t>
            </a:r>
            <a:r>
              <a:rPr lang="ja-JP" altLang="en-US" sz="900" dirty="0"/>
              <a:t>アッシュ</a:t>
            </a:r>
            <a:r>
              <a:rPr lang="en-US" altLang="ja-JP" sz="900" dirty="0"/>
              <a:t>)</a:t>
            </a:r>
          </a:p>
          <a:p>
            <a:r>
              <a:rPr lang="ja-JP" altLang="en-US" sz="900" dirty="0"/>
              <a:t>　 張地：ポリエステル、コットン</a:t>
            </a:r>
          </a:p>
          <a:p>
            <a:r>
              <a:rPr lang="ja-JP" altLang="en-US" sz="900" dirty="0"/>
              <a:t>　 クッション材</a:t>
            </a:r>
            <a:r>
              <a:rPr lang="en-US" altLang="ja-JP" sz="900" dirty="0"/>
              <a:t>:</a:t>
            </a:r>
            <a:r>
              <a:rPr lang="ja-JP" altLang="en-US" sz="900" dirty="0"/>
              <a:t>ウレタンフォーム</a:t>
            </a:r>
          </a:p>
          <a:p>
            <a:r>
              <a:rPr lang="en-US" altLang="ja-JP" sz="900" dirty="0"/>
              <a:t>【</a:t>
            </a:r>
            <a:r>
              <a:rPr lang="ja-JP" altLang="en-US" sz="900" dirty="0"/>
              <a:t>カラー</a:t>
            </a:r>
            <a:r>
              <a:rPr lang="en-US" altLang="ja-JP" sz="900" dirty="0"/>
              <a:t>】</a:t>
            </a:r>
            <a:r>
              <a:rPr lang="ja-JP" altLang="en-US" sz="900" dirty="0"/>
              <a:t>チャコールグレー、アイボリー</a:t>
            </a:r>
            <a:endParaRPr lang="en-US" altLang="ja-JP" sz="900" dirty="0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1F803F8E-BFB8-4C22-BC9A-8BA753D11739}"/>
              </a:ext>
            </a:extLst>
          </p:cNvPr>
          <p:cNvSpPr txBox="1"/>
          <p:nvPr/>
        </p:nvSpPr>
        <p:spPr>
          <a:xfrm>
            <a:off x="9701805" y="2279523"/>
            <a:ext cx="218107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W940mm×D150mm×H400mm</a:t>
            </a:r>
            <a:r>
              <a:rPr lang="ja-JP" altLang="en-US" sz="900" dirty="0"/>
              <a:t>　セード</a:t>
            </a:r>
            <a:r>
              <a:rPr lang="en-US" altLang="ja-JP" sz="900" dirty="0"/>
              <a:t>Φ150mm</a:t>
            </a:r>
            <a:r>
              <a:rPr lang="ja-JP" altLang="en-US" sz="900" dirty="0"/>
              <a:t>／フランジ</a:t>
            </a:r>
            <a:r>
              <a:rPr lang="en-US" altLang="ja-JP" sz="900" dirty="0"/>
              <a:t>Φ140mm</a:t>
            </a:r>
          </a:p>
          <a:p>
            <a:r>
              <a:rPr lang="ja-JP" altLang="en-US" sz="900" dirty="0"/>
              <a:t>スチール， 天然木</a:t>
            </a:r>
            <a:endParaRPr kumimoji="1" lang="ja-JP" altLang="en-US" sz="900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DAFF54C-AD57-446E-AEF2-A3612B8808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1267" y="1232010"/>
            <a:ext cx="3152173" cy="1753771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5B22C557-238B-4050-BC4A-A3A5728A43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8868" y="1858153"/>
            <a:ext cx="2016319" cy="1125657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FE9BB78D-58E1-49B8-B13A-6B7258F927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7703" y="4100895"/>
            <a:ext cx="2958355" cy="1548532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4D050AA1-91F4-4795-8B90-854F92B49D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7913000" y="3632130"/>
            <a:ext cx="1746391" cy="2405513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A95CDD9E-4534-423F-97B2-EE158B866B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27771" y="2896309"/>
            <a:ext cx="1776487" cy="3345942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EEFFF381-6261-4881-84B8-D8B0E9BAA1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25478" y="1083026"/>
            <a:ext cx="2181075" cy="1037822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187EA767-55A6-4F38-848E-6F5345D6390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120" y="1136613"/>
            <a:ext cx="2923439" cy="2514158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4D0CC174-E997-4562-894D-D687FCBD877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79963" y="3870647"/>
            <a:ext cx="1246455" cy="1896393"/>
          </a:xfrm>
          <a:prstGeom prst="rect">
            <a:avLst/>
          </a:prstGeom>
        </p:spPr>
      </p:pic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78C56F29-25EE-47F1-85A5-62BBAEFD5EC4}"/>
              </a:ext>
            </a:extLst>
          </p:cNvPr>
          <p:cNvSpPr/>
          <p:nvPr/>
        </p:nvSpPr>
        <p:spPr>
          <a:xfrm>
            <a:off x="2879963" y="4625136"/>
            <a:ext cx="147322" cy="5504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E7B079F1-F329-441E-A65B-AB6732F2EB21}"/>
              </a:ext>
            </a:extLst>
          </p:cNvPr>
          <p:cNvSpPr txBox="1"/>
          <p:nvPr/>
        </p:nvSpPr>
        <p:spPr>
          <a:xfrm>
            <a:off x="1925688" y="5751529"/>
            <a:ext cx="225895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ja-JP" sz="900" dirty="0"/>
              <a:t>Φ460</a:t>
            </a:r>
            <a:r>
              <a:rPr lang="pl-PL" altLang="ja-JP" sz="900" dirty="0"/>
              <a:t>mm×H330mm</a:t>
            </a:r>
            <a:endParaRPr lang="en-US" altLang="ja-JP" sz="900" dirty="0"/>
          </a:p>
          <a:p>
            <a:r>
              <a:rPr lang="ja-JP" altLang="en-US" sz="900" dirty="0"/>
              <a:t>・材質　スチール</a:t>
            </a:r>
            <a:r>
              <a:rPr lang="en-US" altLang="ja-JP" sz="900" dirty="0"/>
              <a:t>, </a:t>
            </a:r>
            <a:r>
              <a:rPr lang="ja-JP" altLang="en-US" sz="900" dirty="0"/>
              <a:t>天然木</a:t>
            </a:r>
          </a:p>
          <a:p>
            <a:r>
              <a:rPr lang="ja-JP" altLang="en-US" sz="900" dirty="0"/>
              <a:t>・電球：</a:t>
            </a:r>
            <a:r>
              <a:rPr lang="en-US" altLang="ja-JP" sz="900" dirty="0"/>
              <a:t>E26/60W×3</a:t>
            </a:r>
          </a:p>
          <a:p>
            <a:r>
              <a:rPr lang="ja-JP" altLang="en-US" sz="900" dirty="0"/>
              <a:t>（</a:t>
            </a:r>
            <a:r>
              <a:rPr lang="en-US" altLang="ja-JP" sz="900" dirty="0"/>
              <a:t>LED</a:t>
            </a:r>
            <a:r>
              <a:rPr lang="ja-JP" altLang="en-US" sz="900" dirty="0"/>
              <a:t>電球推奨・電球型蛍光灯使用可）</a:t>
            </a:r>
          </a:p>
          <a:p>
            <a:r>
              <a:rPr lang="ja-JP" altLang="en-US" sz="900" dirty="0"/>
              <a:t>　</a:t>
            </a:r>
            <a:r>
              <a:rPr lang="en-US" altLang="ja-JP" sz="900" dirty="0"/>
              <a:t>※</a:t>
            </a:r>
            <a:r>
              <a:rPr lang="ja-JP" altLang="en-US" sz="900" dirty="0"/>
              <a:t>電球別売り</a:t>
            </a:r>
            <a:endParaRPr kumimoji="1" lang="ja-JP" altLang="en-US" sz="900" dirty="0"/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D72E4E79-7477-4790-9177-25A7D33BA48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86503" y="1136613"/>
            <a:ext cx="879319" cy="1824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082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</TotalTime>
  <Words>114</Words>
  <Application>Microsoft Office PowerPoint</Application>
  <PresentationFormat>ワイド画面</PresentationFormat>
  <Paragraphs>33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Helvatika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政博 休場</dc:creator>
  <cp:lastModifiedBy>政博 休場</cp:lastModifiedBy>
  <cp:revision>62</cp:revision>
  <dcterms:created xsi:type="dcterms:W3CDTF">2019-01-19T02:38:37Z</dcterms:created>
  <dcterms:modified xsi:type="dcterms:W3CDTF">2019-02-26T09:29:14Z</dcterms:modified>
</cp:coreProperties>
</file>