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5B2431F-B40B-4BA0-9977-0B4B086243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241DA05-F73D-4BF6-97F4-908EED6AC9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CCAB8DA-D158-4737-883E-C8299E4B1A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FB54BB0-EA62-4451-9633-B14C7603B5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76A1CB4-B8A4-412E-A42A-9A14DDF01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945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332D50C-743A-458F-ABF8-1F2D61E9D4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0F477DE-5F72-4107-BBF0-F694D6A8CC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B93E698-21A2-4C36-BAE2-9F17903657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42D4138-C2C1-4F80-BCB0-9E4140807A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B31D5D3-1E1C-45BE-A723-C4F92770C2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6826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6391CEB6-0F20-4850-8741-07C495A27D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13BE6FB-0AFB-45A4-800B-BF54E0A157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AD2E701-11B1-4ED8-B70D-6F0DC1DA92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A7B6C19-5F14-4AE4-BEF1-6A4AA333A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F77C370-3DD3-4AB2-A645-B5151C527F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6421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847FB5E-343E-40E4-9E1D-D6651ACBC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4AB7051-69BF-41B4-832A-C11230A52E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C600036-F0DE-4A13-ADBB-B0D06B358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F10F7D9-6BCF-4809-B7FC-E29EEF83D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4006E68-5B15-4870-A111-A58F0C35BB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9904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CBCA50-FF51-4D23-B2E9-0B677CB5C2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2007E07-A5D5-4FDF-9819-E5227882D6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C2678CE-1177-45C2-861C-42330EB26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084AA25-6DF8-4A84-A53B-B3A1571319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B90C66B-9974-4C10-9C36-21E8D25072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67065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A79B28F-D138-4E4C-90EF-1849759D15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EAF2E89-90AD-4988-B2DE-69B5657D012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4737109-F033-4A96-B16C-D2C7EB8EA8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30FDF52-2F73-4192-82C3-C9B787CB73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8B5B708-6161-43F3-AA24-DD4B57626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64D66BF-1742-4792-8BFA-B415C09C92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27683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483E84-9429-4A97-ABBC-D3DEDED32A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196ADD6-0EC4-44A6-8C5B-CB24CA715A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3EEB077-7D6E-4F95-A70E-CB977C990B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C9E518E6-713A-427B-A643-144E7C61344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4B2096FD-79BA-4ED6-B75B-031917E55D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8909A043-BBC5-44AC-ADDA-CCD77D4604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3302C50B-071A-4E6E-9D24-FD1BDD394B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2E9C3CBB-85AA-4E7C-A499-2CF3898BA6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3693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2052CBB-5FD8-489B-B0CF-52450D8FA8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9C95C8C5-2E50-42F8-A048-0177E7B6B6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70770F97-6DA8-41A4-91AC-E36AFBF45A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5EA235D-C158-4955-9B81-DBC39FD34A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7046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15C4D6ED-6E8F-49EF-B9AB-F17DA9297B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B2EFC2F3-A558-40A4-BE44-69111771DC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60BE0D8-5FC8-4F22-B4E3-A56BADB44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3466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7BFA2E-447D-480D-8D3E-BF7B51CFA7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13F5D95-F711-45A7-855F-3849DF7378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0EFCDA8-6E1D-4880-944C-6A118600F5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8CC3E17-0035-475C-900E-CD25141DA3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587139A-32DB-42C9-9998-42CA92DB18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E99A754-0814-40AA-B834-D6C3B2981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7903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0D2D80D-9981-4EBE-B4E4-8AADF9AFE4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D9D65D1-7E91-46E3-80A7-9A779D58187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8F08719-CC7F-44FF-A576-8337F39E26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3D6A7A4-5064-4E02-A60E-745CED779B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8B210F7-FB1E-4F79-9C93-98C50B27E7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BE4E42C-3077-45E0-BFAD-E235A3514F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8366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17D492C6-992E-427A-B2EB-A28BBABC2D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BB10B9A-9DBB-49C6-92FB-169B2E7E0C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0568C17-A15F-431B-B9E5-51F3A0120EE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1C1747-C297-4A84-8A53-DAC272F600C1}" type="datetimeFigureOut">
              <a:rPr kumimoji="1" lang="ja-JP" altLang="en-US" smtClean="0"/>
              <a:t>2019/2/7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34BF744-473D-4032-B81B-6F40494E72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E242F05-8004-49F1-832C-5906BAD6FF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4113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jpe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F3705FEF-BA55-42F3-97E2-EDEDFDD3C8CE}"/>
              </a:ext>
            </a:extLst>
          </p:cNvPr>
          <p:cNvCxnSpPr>
            <a:cxnSpLocks/>
          </p:cNvCxnSpPr>
          <p:nvPr/>
        </p:nvCxnSpPr>
        <p:spPr>
          <a:xfrm>
            <a:off x="255234" y="585926"/>
            <a:ext cx="117984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49D8547-E164-4FC6-BF9C-B2666395B591}"/>
              </a:ext>
            </a:extLst>
          </p:cNvPr>
          <p:cNvSpPr txBox="1"/>
          <p:nvPr/>
        </p:nvSpPr>
        <p:spPr>
          <a:xfrm>
            <a:off x="339441" y="154403"/>
            <a:ext cx="1141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/>
              <a:t>西海岸　リビングダイニングセット（ 卸売り</a:t>
            </a:r>
            <a:r>
              <a:rPr lang="en-US" altLang="ja-JP" b="1" dirty="0"/>
              <a:t>42</a:t>
            </a:r>
            <a:r>
              <a:rPr lang="ja-JP" altLang="en-US" b="1" dirty="0"/>
              <a:t>万） 　　</a:t>
            </a:r>
            <a:endParaRPr kumimoji="1" lang="ja-JP" altLang="en-US" sz="1050" b="1" dirty="0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1F7C7DF8-5A2B-45E4-9BEA-00F4B0D5F62D}"/>
              </a:ext>
            </a:extLst>
          </p:cNvPr>
          <p:cNvSpPr txBox="1"/>
          <p:nvPr/>
        </p:nvSpPr>
        <p:spPr>
          <a:xfrm>
            <a:off x="4456853" y="5975951"/>
            <a:ext cx="28919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00" dirty="0"/>
              <a:t>約</a:t>
            </a:r>
            <a:r>
              <a:rPr lang="en-US" altLang="ja-JP" sz="900" dirty="0"/>
              <a:t>140×200</a:t>
            </a:r>
            <a:r>
              <a:rPr lang="pl-PL" altLang="ja-JP" sz="900" dirty="0"/>
              <a:t>cm</a:t>
            </a:r>
            <a:endParaRPr lang="en-US" altLang="ja-JP" sz="900" dirty="0"/>
          </a:p>
          <a:p>
            <a:r>
              <a:rPr lang="ja-JP" altLang="en-US" sz="900" dirty="0"/>
              <a:t>本体</a:t>
            </a:r>
            <a:r>
              <a:rPr lang="en-US" altLang="ja-JP" sz="900" dirty="0"/>
              <a:t>_</a:t>
            </a:r>
            <a:r>
              <a:rPr lang="ja-JP" altLang="en-US" sz="900" dirty="0"/>
              <a:t>表面］綿</a:t>
            </a:r>
            <a:r>
              <a:rPr lang="en-US" altLang="ja-JP" sz="900" dirty="0"/>
              <a:t>90%</a:t>
            </a:r>
            <a:r>
              <a:rPr lang="ja-JP" altLang="en-US" sz="900" dirty="0" err="1"/>
              <a:t>、</a:t>
            </a:r>
            <a:r>
              <a:rPr lang="ja-JP" altLang="en-US" sz="900" dirty="0"/>
              <a:t>ポリエステル</a:t>
            </a:r>
            <a:r>
              <a:rPr lang="en-US" altLang="ja-JP" sz="900" dirty="0"/>
              <a:t>7%</a:t>
            </a:r>
            <a:r>
              <a:rPr lang="ja-JP" altLang="en-US" sz="900" dirty="0" err="1"/>
              <a:t>、</a:t>
            </a:r>
            <a:r>
              <a:rPr lang="ja-JP" altLang="en-US" sz="900" dirty="0"/>
              <a:t>その他</a:t>
            </a:r>
            <a:r>
              <a:rPr lang="en-US" altLang="ja-JP" sz="900" dirty="0"/>
              <a:t>3%</a:t>
            </a:r>
            <a:endParaRPr kumimoji="1" lang="ja-JP" altLang="en-US" sz="900" dirty="0"/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DC1054F4-B4E7-49DE-BB38-A72C389B7EED}"/>
              </a:ext>
            </a:extLst>
          </p:cNvPr>
          <p:cNvSpPr txBox="1"/>
          <p:nvPr/>
        </p:nvSpPr>
        <p:spPr>
          <a:xfrm>
            <a:off x="198760" y="2957027"/>
            <a:ext cx="190499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dirty="0"/>
              <a:t>W90 H75 D18 cm </a:t>
            </a:r>
          </a:p>
          <a:p>
            <a:r>
              <a:rPr lang="en-US" altLang="ja-JP" sz="900" dirty="0"/>
              <a:t>(</a:t>
            </a:r>
            <a:r>
              <a:rPr lang="ja-JP" altLang="en-US" sz="900" dirty="0"/>
              <a:t>シェードサイズ： </a:t>
            </a:r>
            <a:r>
              <a:rPr lang="en-US" altLang="ja-JP" sz="900" dirty="0"/>
              <a:t>Ф18 cm)</a:t>
            </a:r>
            <a:r>
              <a:rPr lang="ja-JP" altLang="en-US" sz="900" dirty="0"/>
              <a:t>　チェーン長 ： </a:t>
            </a:r>
            <a:r>
              <a:rPr lang="en-US" altLang="ja-JP" sz="900" dirty="0"/>
              <a:t>60 cm</a:t>
            </a: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D699051D-2C94-458D-AF8F-BD7D60618111}"/>
              </a:ext>
            </a:extLst>
          </p:cNvPr>
          <p:cNvSpPr txBox="1"/>
          <p:nvPr/>
        </p:nvSpPr>
        <p:spPr>
          <a:xfrm>
            <a:off x="255234" y="5900854"/>
            <a:ext cx="20167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altLang="ja-JP" sz="900" dirty="0"/>
              <a:t>W:450 D:560 H:760 SH:440</a:t>
            </a:r>
            <a:endParaRPr lang="en-US" altLang="ja-JP" sz="900" dirty="0"/>
          </a:p>
          <a:p>
            <a:r>
              <a:rPr lang="en-US" altLang="ja-JP" sz="900" dirty="0"/>
              <a:t>SEAT FABRIC:80% cotton/ 20% polyester </a:t>
            </a:r>
            <a:r>
              <a:rPr lang="en-US" altLang="ja-JP" sz="900" dirty="0" err="1"/>
              <a:t>LEG:steel</a:t>
            </a:r>
            <a:endParaRPr lang="en-US" altLang="ja-JP" sz="900" dirty="0"/>
          </a:p>
          <a:p>
            <a:r>
              <a:rPr lang="en-US" altLang="ja-JP" sz="900" dirty="0"/>
              <a:t>2</a:t>
            </a:r>
            <a:r>
              <a:rPr kumimoji="1" lang="ja-JP" altLang="en-US" sz="900" dirty="0"/>
              <a:t>脚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9DD75675-8092-469E-918E-E9FF3C52E80A}"/>
              </a:ext>
            </a:extLst>
          </p:cNvPr>
          <p:cNvSpPr/>
          <p:nvPr/>
        </p:nvSpPr>
        <p:spPr>
          <a:xfrm>
            <a:off x="138322" y="703230"/>
            <a:ext cx="4081445" cy="605214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BEE86A64-B937-40EB-9756-849C0ED752B4}"/>
              </a:ext>
            </a:extLst>
          </p:cNvPr>
          <p:cNvSpPr txBox="1"/>
          <p:nvPr/>
        </p:nvSpPr>
        <p:spPr>
          <a:xfrm>
            <a:off x="255234" y="735255"/>
            <a:ext cx="15393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Helvatika" panose="020BE200000000000000" pitchFamily="34" charset="0"/>
              </a:rPr>
              <a:t>Dining room</a:t>
            </a:r>
            <a:endParaRPr kumimoji="1" lang="ja-JP" altLang="en-US" dirty="0">
              <a:latin typeface="Helvatika" panose="020BE200000000000000" pitchFamily="34" charset="0"/>
            </a:endParaRP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9D83FF8A-BD05-4933-9BB4-B271D445428D}"/>
              </a:ext>
            </a:extLst>
          </p:cNvPr>
          <p:cNvSpPr/>
          <p:nvPr/>
        </p:nvSpPr>
        <p:spPr>
          <a:xfrm>
            <a:off x="4350058" y="703233"/>
            <a:ext cx="7703620" cy="605214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2391D891-3B77-4005-8C8A-08701C707F3B}"/>
              </a:ext>
            </a:extLst>
          </p:cNvPr>
          <p:cNvSpPr txBox="1"/>
          <p:nvPr/>
        </p:nvSpPr>
        <p:spPr>
          <a:xfrm>
            <a:off x="4435957" y="703232"/>
            <a:ext cx="1500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Helvatika" panose="020BE200000000000000" pitchFamily="34" charset="0"/>
              </a:rPr>
              <a:t>Living room</a:t>
            </a:r>
            <a:endParaRPr kumimoji="1" lang="ja-JP" altLang="en-US" dirty="0">
              <a:latin typeface="Helvatika" panose="020BE200000000000000" pitchFamily="34" charset="0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EB669933-068D-4BBC-A06C-D672B81322C3}"/>
              </a:ext>
            </a:extLst>
          </p:cNvPr>
          <p:cNvSpPr txBox="1"/>
          <p:nvPr/>
        </p:nvSpPr>
        <p:spPr>
          <a:xfrm>
            <a:off x="7419044" y="5900854"/>
            <a:ext cx="2657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00" dirty="0"/>
              <a:t>Ｔ</a:t>
            </a:r>
            <a:r>
              <a:rPr lang="en-US" altLang="ja-JP" sz="900" dirty="0"/>
              <a:t>V</a:t>
            </a:r>
            <a:r>
              <a:rPr lang="ja-JP" altLang="en-US" sz="900" dirty="0"/>
              <a:t>台</a:t>
            </a:r>
            <a:endParaRPr lang="en-US" altLang="ja-JP" sz="900" dirty="0"/>
          </a:p>
          <a:p>
            <a:r>
              <a:rPr lang="ja-JP" altLang="en-US" sz="900" dirty="0"/>
              <a:t>幅</a:t>
            </a:r>
            <a:r>
              <a:rPr lang="en-US" altLang="ja-JP" sz="900" dirty="0"/>
              <a:t>180×</a:t>
            </a:r>
            <a:r>
              <a:rPr lang="ja-JP" altLang="en-US" sz="900" dirty="0"/>
              <a:t>奥行</a:t>
            </a:r>
            <a:r>
              <a:rPr lang="en-US" altLang="ja-JP" sz="900" dirty="0"/>
              <a:t>35×</a:t>
            </a:r>
            <a:r>
              <a:rPr lang="ja-JP" altLang="en-US" sz="900" dirty="0"/>
              <a:t>高さ</a:t>
            </a:r>
            <a:r>
              <a:rPr lang="en-US" altLang="ja-JP" sz="900" dirty="0"/>
              <a:t>60cm</a:t>
            </a:r>
            <a:r>
              <a:rPr lang="ja-JP" altLang="en-US" sz="900" dirty="0"/>
              <a:t>本体</a:t>
            </a:r>
            <a:endParaRPr lang="en-US" altLang="ja-JP" sz="900" dirty="0"/>
          </a:p>
          <a:p>
            <a:r>
              <a:rPr lang="ja-JP" altLang="en-US" sz="900" dirty="0"/>
              <a:t>オールドパイン材、ラッカー塗装　</a:t>
            </a:r>
            <a:endParaRPr lang="en-US" altLang="ja-JP" sz="900" dirty="0"/>
          </a:p>
          <a:p>
            <a:r>
              <a:rPr lang="ja-JP" altLang="en-US" sz="900" dirty="0"/>
              <a:t>パイプ・キャスター：スチール、焼き付け塗装</a:t>
            </a:r>
            <a:endParaRPr lang="en-US" altLang="ja-JP" sz="900" dirty="0"/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4C310D09-AE58-4D95-87C9-6C9163436888}"/>
              </a:ext>
            </a:extLst>
          </p:cNvPr>
          <p:cNvSpPr txBox="1"/>
          <p:nvPr/>
        </p:nvSpPr>
        <p:spPr>
          <a:xfrm>
            <a:off x="8258353" y="2206295"/>
            <a:ext cx="2099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dirty="0"/>
              <a:t>Φ94 (</a:t>
            </a:r>
            <a:r>
              <a:rPr lang="ja-JP" altLang="en-US" sz="900" dirty="0"/>
              <a:t>プロペラ含む回転計</a:t>
            </a:r>
            <a:r>
              <a:rPr lang="en-US" altLang="ja-JP" sz="900" dirty="0"/>
              <a:t>) H34 cm</a:t>
            </a:r>
          </a:p>
          <a:p>
            <a:r>
              <a:rPr lang="ja-JP" altLang="en-US" sz="900" dirty="0"/>
              <a:t>スチール ・ ガラス ・ </a:t>
            </a:r>
            <a:r>
              <a:rPr lang="en-US" altLang="ja-JP" sz="900" dirty="0"/>
              <a:t>MDF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1D942D07-997A-4B95-94D2-0CD5ED4CEABC}"/>
              </a:ext>
            </a:extLst>
          </p:cNvPr>
          <p:cNvSpPr txBox="1"/>
          <p:nvPr/>
        </p:nvSpPr>
        <p:spPr>
          <a:xfrm>
            <a:off x="2195436" y="3010794"/>
            <a:ext cx="1273735" cy="3671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dirty="0"/>
              <a:t>W160×D800×H750</a:t>
            </a:r>
          </a:p>
          <a:p>
            <a:r>
              <a:rPr lang="ja-JP" altLang="en-US" sz="900" dirty="0"/>
              <a:t>古材</a:t>
            </a:r>
            <a:endParaRPr lang="en-US" altLang="ja-JP" sz="900" dirty="0"/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C4771443-99EF-4A56-8168-44EE80E519BE}"/>
              </a:ext>
            </a:extLst>
          </p:cNvPr>
          <p:cNvSpPr txBox="1"/>
          <p:nvPr/>
        </p:nvSpPr>
        <p:spPr>
          <a:xfrm>
            <a:off x="4495661" y="3054166"/>
            <a:ext cx="28531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dirty="0"/>
              <a:t>◆3P:</a:t>
            </a:r>
            <a:r>
              <a:rPr lang="ja-JP" altLang="en-US" sz="900" dirty="0"/>
              <a:t>　</a:t>
            </a:r>
            <a:r>
              <a:rPr lang="en-US" altLang="ja-JP" sz="900" dirty="0"/>
              <a:t>W1680 x D640 x H940 x SH390</a:t>
            </a:r>
            <a:endParaRPr lang="ja-JP" altLang="en-US" sz="900" dirty="0"/>
          </a:p>
          <a:p>
            <a:r>
              <a:rPr lang="ja-JP" altLang="en-US" sz="900" dirty="0"/>
              <a:t>◆</a:t>
            </a:r>
            <a:r>
              <a:rPr lang="en-US" altLang="ja-JP" sz="900" dirty="0"/>
              <a:t>ST:</a:t>
            </a:r>
            <a:r>
              <a:rPr lang="ja-JP" altLang="en-US" sz="900" dirty="0"/>
              <a:t>　</a:t>
            </a:r>
            <a:r>
              <a:rPr lang="en-US" altLang="ja-JP" sz="900" dirty="0"/>
              <a:t>W840 x D750 x SH390</a:t>
            </a:r>
          </a:p>
          <a:p>
            <a:r>
              <a:rPr lang="pt-BR" altLang="ja-JP" sz="900" dirty="0"/>
              <a:t>◆1P:</a:t>
            </a:r>
            <a:r>
              <a:rPr lang="ja-JP" altLang="pt-BR" sz="900" dirty="0"/>
              <a:t>　</a:t>
            </a:r>
            <a:r>
              <a:rPr lang="pt-BR" altLang="ja-JP" sz="900" dirty="0"/>
              <a:t>W830 x D940 x H940 x SH390</a:t>
            </a:r>
          </a:p>
          <a:p>
            <a:r>
              <a:rPr lang="ja-JP" altLang="en-US" sz="900" dirty="0"/>
              <a:t>生地</a:t>
            </a:r>
            <a:r>
              <a:rPr lang="en-US" altLang="ja-JP" sz="900" dirty="0"/>
              <a:t>…</a:t>
            </a:r>
            <a:r>
              <a:rPr lang="ja-JP" altLang="en-US" sz="900" dirty="0"/>
              <a:t>デニム</a:t>
            </a:r>
            <a:endParaRPr kumimoji="1" lang="ja-JP" altLang="en-US" sz="900" dirty="0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5730E4CF-C1FE-42D1-9B6D-F42FBB7CD6B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6642" y="1234759"/>
            <a:ext cx="3535127" cy="1674534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DF965FB7-6D8F-4B60-9D7C-69D7CD9F638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6642" y="4295400"/>
            <a:ext cx="2548413" cy="1557086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EB7F4836-BB52-42D3-8560-6DE3E6F89C8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1639" y="4596876"/>
            <a:ext cx="2891941" cy="1196665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A0EC65E2-9E0B-4D04-81DC-F3DEF0C3DAC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93871" y="3054166"/>
            <a:ext cx="1533329" cy="3066658"/>
          </a:xfrm>
          <a:prstGeom prst="rect">
            <a:avLst/>
          </a:prstGeom>
        </p:spPr>
      </p:pic>
      <p:pic>
        <p:nvPicPr>
          <p:cNvPr id="18" name="図 17">
            <a:extLst>
              <a:ext uri="{FF2B5EF4-FFF2-40B4-BE49-F238E27FC236}">
                <a16:creationId xmlns:a16="http://schemas.microsoft.com/office/drawing/2014/main" id="{005FE7FB-E03D-4494-96A5-0F132FCF06E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26692" y="826860"/>
            <a:ext cx="2535699" cy="1284194"/>
          </a:xfrm>
          <a:prstGeom prst="rect">
            <a:avLst/>
          </a:prstGeom>
        </p:spPr>
      </p:pic>
      <p:pic>
        <p:nvPicPr>
          <p:cNvPr id="23" name="図 22">
            <a:extLst>
              <a:ext uri="{FF2B5EF4-FFF2-40B4-BE49-F238E27FC236}">
                <a16:creationId xmlns:a16="http://schemas.microsoft.com/office/drawing/2014/main" id="{AA6BA594-285B-4DAA-A8F5-4B1B922AFD48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234" y="1137885"/>
            <a:ext cx="1710926" cy="1544847"/>
          </a:xfrm>
          <a:prstGeom prst="rect">
            <a:avLst/>
          </a:prstGeom>
        </p:spPr>
      </p:pic>
      <p:pic>
        <p:nvPicPr>
          <p:cNvPr id="45" name="図 44">
            <a:extLst>
              <a:ext uri="{FF2B5EF4-FFF2-40B4-BE49-F238E27FC236}">
                <a16:creationId xmlns:a16="http://schemas.microsoft.com/office/drawing/2014/main" id="{426BE3FD-0F49-41D2-B36B-8B90D4DC61A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356111" y="2575627"/>
            <a:ext cx="2522192" cy="1462500"/>
          </a:xfrm>
          <a:prstGeom prst="rect">
            <a:avLst/>
          </a:prstGeom>
        </p:spPr>
      </p:pic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46A7C7C0-B1C8-4720-94EB-9F274590E387}"/>
              </a:ext>
            </a:extLst>
          </p:cNvPr>
          <p:cNvSpPr txBox="1"/>
          <p:nvPr/>
        </p:nvSpPr>
        <p:spPr>
          <a:xfrm>
            <a:off x="7428583" y="3966548"/>
            <a:ext cx="2377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00" dirty="0"/>
              <a:t>幅</a:t>
            </a:r>
            <a:r>
              <a:rPr lang="en-US" altLang="ja-JP" sz="900" dirty="0"/>
              <a:t>1150mm × </a:t>
            </a:r>
            <a:r>
              <a:rPr lang="ja-JP" altLang="en-US" sz="900" dirty="0"/>
              <a:t>奥行</a:t>
            </a:r>
            <a:r>
              <a:rPr lang="en-US" altLang="ja-JP" sz="900" dirty="0"/>
              <a:t>550mm × </a:t>
            </a:r>
            <a:r>
              <a:rPr lang="ja-JP" altLang="en-US" sz="900" dirty="0"/>
              <a:t>高さ</a:t>
            </a:r>
            <a:r>
              <a:rPr lang="en-US" altLang="ja-JP" sz="900" dirty="0"/>
              <a:t>415mm</a:t>
            </a:r>
          </a:p>
          <a:p>
            <a:r>
              <a:rPr lang="ja-JP" altLang="en-US" sz="900" dirty="0"/>
              <a:t>古材、スチール</a:t>
            </a:r>
            <a:endParaRPr kumimoji="1" lang="ja-JP" altLang="en-US" sz="900" b="1" dirty="0">
              <a:solidFill>
                <a:srgbClr val="FF0000"/>
              </a:solidFill>
            </a:endParaRPr>
          </a:p>
        </p:txBody>
      </p:sp>
      <p:pic>
        <p:nvPicPr>
          <p:cNvPr id="48" name="図 47">
            <a:extLst>
              <a:ext uri="{FF2B5EF4-FFF2-40B4-BE49-F238E27FC236}">
                <a16:creationId xmlns:a16="http://schemas.microsoft.com/office/drawing/2014/main" id="{89109B8E-5E72-4F93-8498-5F2269376C6A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1883" y="1410349"/>
            <a:ext cx="2246265" cy="1578145"/>
          </a:xfrm>
          <a:prstGeom prst="rect">
            <a:avLst/>
          </a:prstGeom>
        </p:spPr>
      </p:pic>
      <p:pic>
        <p:nvPicPr>
          <p:cNvPr id="49" name="図 48">
            <a:extLst>
              <a:ext uri="{FF2B5EF4-FFF2-40B4-BE49-F238E27FC236}">
                <a16:creationId xmlns:a16="http://schemas.microsoft.com/office/drawing/2014/main" id="{BF7B756B-3644-4808-BA5B-9ADC501CDE5C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520" y="3966548"/>
            <a:ext cx="1558314" cy="1626713"/>
          </a:xfrm>
          <a:prstGeom prst="rect">
            <a:avLst/>
          </a:prstGeom>
        </p:spPr>
      </p:pic>
      <p:pic>
        <p:nvPicPr>
          <p:cNvPr id="50" name="図 49">
            <a:extLst>
              <a:ext uri="{FF2B5EF4-FFF2-40B4-BE49-F238E27FC236}">
                <a16:creationId xmlns:a16="http://schemas.microsoft.com/office/drawing/2014/main" id="{3EFCA1BF-36C3-4299-AE3F-AF7859DC592E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7230" y="4279518"/>
            <a:ext cx="1879300" cy="1313743"/>
          </a:xfrm>
          <a:prstGeom prst="rect">
            <a:avLst/>
          </a:prstGeom>
        </p:spPr>
      </p:pic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856EB900-9DCA-4AB3-AADA-D0E0F1157AEE}"/>
              </a:ext>
            </a:extLst>
          </p:cNvPr>
          <p:cNvSpPr txBox="1"/>
          <p:nvPr/>
        </p:nvSpPr>
        <p:spPr>
          <a:xfrm>
            <a:off x="2089248" y="5889725"/>
            <a:ext cx="201679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altLang="ja-JP" sz="900" dirty="0"/>
              <a:t>W:1050 D:360 H:440</a:t>
            </a:r>
            <a:endParaRPr lang="en-US" altLang="ja-JP" sz="900" dirty="0"/>
          </a:p>
          <a:p>
            <a:r>
              <a:rPr lang="en-US" altLang="ja-JP" sz="900" dirty="0"/>
              <a:t>SEAT FABRIC:80% cotton/ 20% polyester </a:t>
            </a:r>
            <a:r>
              <a:rPr lang="en-US" altLang="ja-JP" sz="900" dirty="0" err="1"/>
              <a:t>LEG:steel</a:t>
            </a:r>
            <a:endParaRPr kumimoji="1" lang="ja-JP" altLang="en-US" sz="900" dirty="0"/>
          </a:p>
        </p:txBody>
      </p:sp>
    </p:spTree>
    <p:extLst>
      <p:ext uri="{BB962C8B-B14F-4D97-AF65-F5344CB8AC3E}">
        <p14:creationId xmlns:p14="http://schemas.microsoft.com/office/powerpoint/2010/main" val="26880823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448</TotalTime>
  <Words>131</Words>
  <Application>Microsoft Office PowerPoint</Application>
  <PresentationFormat>ワイド画面</PresentationFormat>
  <Paragraphs>26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游ゴシック Light</vt:lpstr>
      <vt:lpstr>Arial</vt:lpstr>
      <vt:lpstr>Helvatika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政博 休場</dc:creator>
  <cp:lastModifiedBy>政博 休場</cp:lastModifiedBy>
  <cp:revision>67</cp:revision>
  <dcterms:created xsi:type="dcterms:W3CDTF">2019-01-17T13:40:01Z</dcterms:created>
  <dcterms:modified xsi:type="dcterms:W3CDTF">2019-02-07T13:55:25Z</dcterms:modified>
</cp:coreProperties>
</file>