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スタイリッシュモダン　リビングダイニング</a:t>
            </a:r>
            <a:r>
              <a:rPr kumimoji="1" lang="ja-JP" altLang="en-US" b="1" dirty="0"/>
              <a:t>セット</a:t>
            </a:r>
            <a:r>
              <a:rPr lang="ja-JP" altLang="en-US" b="1" dirty="0"/>
              <a:t>（卸売り </a:t>
            </a:r>
            <a:r>
              <a:rPr lang="en-US" altLang="ja-JP" b="1" dirty="0"/>
              <a:t>24</a:t>
            </a:r>
            <a:r>
              <a:rPr lang="ja-JP" altLang="en-US" b="1" dirty="0"/>
              <a:t>万円） 　</a:t>
            </a:r>
            <a:r>
              <a:rPr kumimoji="1" lang="ja-JP" altLang="en-US" b="1" dirty="0"/>
              <a:t>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29242" y="5648181"/>
            <a:ext cx="260219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シャギーラグ</a:t>
            </a:r>
            <a:endParaRPr lang="en-US" altLang="ja-JP" sz="900" dirty="0"/>
          </a:p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ポリエステル</a:t>
            </a:r>
            <a:r>
              <a:rPr lang="en-US" altLang="ja-JP" sz="900" dirty="0"/>
              <a:t>100</a:t>
            </a:r>
            <a:r>
              <a:rPr lang="ja-JP" altLang="en-US" sz="900" dirty="0"/>
              <a:t>％（マイクロファイバー糸）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203266" y="6067458"/>
            <a:ext cx="37739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本体 ： 幅</a:t>
            </a:r>
            <a:r>
              <a:rPr lang="en-US" altLang="ja-JP" sz="900" dirty="0"/>
              <a:t>440mm × </a:t>
            </a:r>
            <a:r>
              <a:rPr lang="ja-JP" altLang="en-US" sz="900" dirty="0"/>
              <a:t>奥行</a:t>
            </a:r>
            <a:r>
              <a:rPr lang="en-US" altLang="ja-JP" sz="900" dirty="0"/>
              <a:t>490mm × </a:t>
            </a:r>
            <a:r>
              <a:rPr lang="ja-JP" altLang="en-US" sz="900" dirty="0"/>
              <a:t>高さ</a:t>
            </a:r>
            <a:r>
              <a:rPr lang="en-US" altLang="ja-JP" sz="900" dirty="0"/>
              <a:t>810mm × </a:t>
            </a:r>
            <a:r>
              <a:rPr lang="ja-JP" altLang="en-US" sz="900" dirty="0"/>
              <a:t>座面高さ</a:t>
            </a:r>
            <a:r>
              <a:rPr lang="en-US" altLang="ja-JP" sz="900" dirty="0"/>
              <a:t>460mm</a:t>
            </a:r>
            <a:endParaRPr lang="ja-JP" altLang="en-US" sz="900" dirty="0"/>
          </a:p>
          <a:p>
            <a:r>
              <a:rPr lang="ja-JP" altLang="en-US" sz="900" dirty="0"/>
              <a:t>座面 ： ハード</a:t>
            </a:r>
            <a:r>
              <a:rPr lang="en-US" altLang="ja-JP" sz="900" dirty="0"/>
              <a:t>PVC</a:t>
            </a:r>
          </a:p>
          <a:p>
            <a:r>
              <a:rPr lang="ja-JP" altLang="en-US" sz="900" dirty="0"/>
              <a:t>脚部 ： スチール・粉体塗装</a:t>
            </a:r>
            <a:endParaRPr lang="en-US" altLang="ja-JP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49012" y="3040578"/>
            <a:ext cx="243528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180x</a:t>
            </a:r>
            <a:r>
              <a:rPr lang="ja-JP" altLang="en-US" sz="900" dirty="0"/>
              <a:t>奥行き</a:t>
            </a:r>
            <a:r>
              <a:rPr lang="en-US" altLang="ja-JP" sz="900" dirty="0"/>
              <a:t>78x</a:t>
            </a:r>
            <a:r>
              <a:rPr lang="ja-JP" altLang="en-US" sz="900" dirty="0"/>
              <a:t>高さ</a:t>
            </a:r>
            <a:r>
              <a:rPr lang="en-US" altLang="ja-JP" sz="900" dirty="0"/>
              <a:t>80cm(</a:t>
            </a:r>
            <a:r>
              <a:rPr lang="ja-JP" altLang="en-US" sz="900" dirty="0"/>
              <a:t>座面高さ</a:t>
            </a:r>
            <a:r>
              <a:rPr lang="en-US" altLang="ja-JP" sz="900" dirty="0"/>
              <a:t>44cm)</a:t>
            </a:r>
          </a:p>
          <a:p>
            <a:r>
              <a:rPr lang="en-US" altLang="ja-JP" sz="900" dirty="0"/>
              <a:t>PU(</a:t>
            </a:r>
            <a:r>
              <a:rPr lang="ja-JP" altLang="en-US" sz="900" dirty="0"/>
              <a:t>柔らかい合成皮革</a:t>
            </a:r>
            <a:r>
              <a:rPr lang="en-US" altLang="ja-JP" sz="900" dirty="0"/>
              <a:t>) PVC(</a:t>
            </a:r>
            <a:r>
              <a:rPr lang="ja-JP" altLang="en-US" sz="900" dirty="0"/>
              <a:t>合成皮革</a:t>
            </a:r>
            <a:r>
              <a:rPr lang="en-US" altLang="ja-JP" sz="900" dirty="0"/>
              <a:t>) </a:t>
            </a:r>
          </a:p>
          <a:p>
            <a:r>
              <a:rPr kumimoji="1" lang="ja-JP" altLang="en-US" sz="900" b="1" dirty="0">
                <a:solidFill>
                  <a:srgbClr val="FF0000"/>
                </a:solidFill>
              </a:rPr>
              <a:t>ブラックあり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523300" y="2940063"/>
            <a:ext cx="22046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150x</a:t>
            </a:r>
            <a:r>
              <a:rPr lang="ja-JP" altLang="en-US" sz="900" dirty="0"/>
              <a:t>奥行き</a:t>
            </a:r>
            <a:r>
              <a:rPr lang="en-US" altLang="ja-JP" sz="900" dirty="0"/>
              <a:t>30.8x</a:t>
            </a:r>
            <a:r>
              <a:rPr lang="ja-JP" altLang="en-US" sz="900" dirty="0"/>
              <a:t>高さ</a:t>
            </a:r>
            <a:r>
              <a:rPr lang="en-US" altLang="ja-JP" sz="900" dirty="0"/>
              <a:t>30.5cm</a:t>
            </a:r>
          </a:p>
          <a:p>
            <a:r>
              <a:rPr lang="ja-JP" altLang="en-US" sz="900" dirty="0"/>
              <a:t>プリント紙化粧合板、</a:t>
            </a:r>
            <a:r>
              <a:rPr lang="en-US" altLang="ja-JP" sz="900" dirty="0"/>
              <a:t>PVC</a:t>
            </a:r>
            <a:r>
              <a:rPr lang="ja-JP" altLang="en-US" sz="900" dirty="0" err="1"/>
              <a:t>、</a:t>
            </a:r>
            <a:r>
              <a:rPr lang="en-US" altLang="ja-JP" sz="900" dirty="0"/>
              <a:t>UV</a:t>
            </a:r>
            <a:r>
              <a:rPr lang="ja-JP" altLang="en-US" sz="900" dirty="0"/>
              <a:t>板</a:t>
            </a:r>
            <a:endParaRPr lang="en-US" altLang="ja-JP" sz="900" dirty="0"/>
          </a:p>
          <a:p>
            <a:r>
              <a:rPr kumimoji="1" lang="ja-JP" altLang="en-US" sz="900" b="1" dirty="0">
                <a:solidFill>
                  <a:srgbClr val="FF0000"/>
                </a:solidFill>
              </a:rPr>
              <a:t>ブラック有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617536" y="5737371"/>
            <a:ext cx="214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100×</a:t>
            </a:r>
            <a:r>
              <a:rPr lang="ja-JP" altLang="en-US" sz="900" dirty="0"/>
              <a:t>奥行</a:t>
            </a:r>
            <a:r>
              <a:rPr lang="en-US" altLang="ja-JP" sz="900" dirty="0"/>
              <a:t>75×</a:t>
            </a:r>
            <a:r>
              <a:rPr lang="ja-JP" altLang="en-US" sz="900" dirty="0"/>
              <a:t>高さ</a:t>
            </a:r>
            <a:r>
              <a:rPr lang="en-US" altLang="ja-JP" sz="900" dirty="0"/>
              <a:t>40.5cm</a:t>
            </a:r>
          </a:p>
          <a:p>
            <a:r>
              <a:rPr lang="en-US" altLang="zh-TW" sz="900" dirty="0"/>
              <a:t>MDF/</a:t>
            </a:r>
            <a:r>
              <a:rPr lang="zh-TW" altLang="en-US" sz="900" dirty="0"/>
              <a:t>強化ｶﾞﾗｽ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947524" y="2664917"/>
            <a:ext cx="19132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Ф55 </a:t>
            </a:r>
            <a:r>
              <a:rPr lang="pl-PL" altLang="ja-JP" sz="900" dirty="0"/>
              <a:t>H36 cm</a:t>
            </a:r>
          </a:p>
          <a:p>
            <a:r>
              <a:rPr lang="ja-JP" altLang="en-US" sz="900" dirty="0"/>
              <a:t>麻 </a:t>
            </a:r>
            <a:r>
              <a:rPr lang="en-US" altLang="ja-JP" sz="900" dirty="0"/>
              <a:t>100</a:t>
            </a:r>
            <a:r>
              <a:rPr lang="ja-JP" altLang="en-US" sz="900" dirty="0"/>
              <a:t>％ ・ スチール</a:t>
            </a:r>
            <a:endParaRPr lang="en-US" altLang="ja-JP" sz="900" dirty="0"/>
          </a:p>
          <a:p>
            <a:r>
              <a:rPr lang="en-US" altLang="ja-JP" sz="900" dirty="0"/>
              <a:t>4</a:t>
            </a:r>
            <a:r>
              <a:rPr lang="ja-JP" altLang="en-US" sz="900" dirty="0"/>
              <a:t>バルブ シーリング（電球なし）</a:t>
            </a:r>
            <a:endParaRPr kumimoji="1" lang="ja-JP" altLang="en-US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9FE8CE7-1161-49F6-9EF7-07FC2C234541}"/>
              </a:ext>
            </a:extLst>
          </p:cNvPr>
          <p:cNvSpPr txBox="1"/>
          <p:nvPr/>
        </p:nvSpPr>
        <p:spPr>
          <a:xfrm>
            <a:off x="208043" y="3681050"/>
            <a:ext cx="30128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1500mm × </a:t>
            </a:r>
            <a:r>
              <a:rPr lang="ja-JP" altLang="en-US" sz="900" dirty="0"/>
              <a:t>奥行</a:t>
            </a:r>
            <a:r>
              <a:rPr lang="en-US" altLang="ja-JP" sz="900" dirty="0"/>
              <a:t>800mm × </a:t>
            </a:r>
            <a:r>
              <a:rPr lang="ja-JP" altLang="en-US" sz="900" dirty="0"/>
              <a:t>高さ</a:t>
            </a:r>
            <a:r>
              <a:rPr lang="en-US" altLang="ja-JP" sz="900" dirty="0"/>
              <a:t>740mm</a:t>
            </a:r>
          </a:p>
          <a:p>
            <a:r>
              <a:rPr lang="ja-JP" altLang="en-US" sz="900" dirty="0"/>
              <a:t>天板</a:t>
            </a:r>
            <a:r>
              <a:rPr lang="en-US" altLang="ja-JP" sz="900" dirty="0"/>
              <a:t>:8mm</a:t>
            </a:r>
            <a:r>
              <a:rPr lang="ja-JP" altLang="en-US" sz="900" dirty="0"/>
              <a:t>クリア強化ガラス、</a:t>
            </a:r>
            <a:r>
              <a:rPr lang="en-US" altLang="ja-JP" sz="900" dirty="0"/>
              <a:t>MDF</a:t>
            </a:r>
            <a:r>
              <a:rPr lang="ja-JP" altLang="en-US" sz="900" dirty="0"/>
              <a:t>繊維板 </a:t>
            </a:r>
            <a:endParaRPr lang="en-US" altLang="ja-JP" sz="900" dirty="0"/>
          </a:p>
          <a:p>
            <a:r>
              <a:rPr lang="ja-JP" altLang="en-US" sz="900" dirty="0"/>
              <a:t>脚</a:t>
            </a:r>
            <a:r>
              <a:rPr lang="en-US" altLang="ja-JP" sz="900" dirty="0"/>
              <a:t>:</a:t>
            </a:r>
            <a:r>
              <a:rPr lang="ja-JP" altLang="en-US" sz="900" dirty="0"/>
              <a:t>スチール（クロームメッキ加工）アジャスター付き</a:t>
            </a:r>
            <a:endParaRPr lang="en-US" altLang="ja-JP" sz="900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BCF9DF8D-4694-4586-8553-615BBE954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966" y="3387528"/>
            <a:ext cx="1434299" cy="277043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5D533DF-4F65-421D-8361-C9C17E6A3B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910" y="2129419"/>
            <a:ext cx="2361473" cy="14310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37855EA-A15C-4C7A-B4C0-076068EAD5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97" y="4382629"/>
            <a:ext cx="2234659" cy="165189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260447C-DD86-4C8B-B544-413352B67F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5957" y="1234382"/>
            <a:ext cx="2589771" cy="1803716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DCA8102-938A-472C-B824-01110D6D11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002" y="1605088"/>
            <a:ext cx="2366806" cy="112630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DFEDFF2-247B-4C71-894E-A5792028F0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0483" y="4215752"/>
            <a:ext cx="2219325" cy="150495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C0414411-19A4-439A-9719-003DB63BB7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8183" y="3693239"/>
            <a:ext cx="2503257" cy="190141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D569E0ED-4716-40B6-9FB3-CB98D68A5A6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641" y="887898"/>
            <a:ext cx="1355073" cy="1600507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5C615AB-BB95-4D40-AC5B-419E110D9B4B}"/>
              </a:ext>
            </a:extLst>
          </p:cNvPr>
          <p:cNvSpPr txBox="1"/>
          <p:nvPr/>
        </p:nvSpPr>
        <p:spPr>
          <a:xfrm>
            <a:off x="2824266" y="2605708"/>
            <a:ext cx="13004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/>
              <a:t>幅</a:t>
            </a:r>
            <a:r>
              <a:rPr lang="en-US" altLang="zh-CN" sz="900" dirty="0"/>
              <a:t>47×</a:t>
            </a:r>
            <a:r>
              <a:rPr lang="zh-CN" altLang="en-US" sz="900" dirty="0"/>
              <a:t>奥行</a:t>
            </a:r>
            <a:r>
              <a:rPr lang="en-US" altLang="zh-CN" sz="900" dirty="0"/>
              <a:t>15×</a:t>
            </a:r>
            <a:r>
              <a:rPr lang="zh-CN" altLang="en-US" sz="900" dirty="0"/>
              <a:t>高</a:t>
            </a:r>
            <a:r>
              <a:rPr lang="en-US" altLang="zh-CN" sz="900" dirty="0"/>
              <a:t>12</a:t>
            </a:r>
            <a:r>
              <a:rPr lang="zh-CN" altLang="en-US" sz="900" dirty="0"/>
              <a:t>（全高</a:t>
            </a:r>
            <a:r>
              <a:rPr lang="en-US" altLang="zh-CN" sz="900" dirty="0"/>
              <a:t>180</a:t>
            </a:r>
            <a:r>
              <a:rPr lang="zh-CN" altLang="en-US" sz="900" dirty="0"/>
              <a:t>）</a:t>
            </a:r>
            <a:r>
              <a:rPr lang="en-US" altLang="zh-CN" sz="900" dirty="0"/>
              <a:t>cm</a:t>
            </a:r>
            <a:endParaRPr lang="en-US" altLang="ja-JP" sz="900" dirty="0"/>
          </a:p>
          <a:p>
            <a:r>
              <a:rPr lang="ja-JP" altLang="en-US" sz="900" dirty="0"/>
              <a:t>電球色</a:t>
            </a:r>
            <a:r>
              <a:rPr lang="en-US" altLang="ja-JP" sz="900" dirty="0"/>
              <a:t>LED</a:t>
            </a: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2D66BD44-A353-4D57-8D99-7DE928D302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62023" y="1164430"/>
            <a:ext cx="1819275" cy="1323975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442E73E-B7D9-416E-9952-60485A166E32}"/>
              </a:ext>
            </a:extLst>
          </p:cNvPr>
          <p:cNvSpPr/>
          <p:nvPr/>
        </p:nvSpPr>
        <p:spPr>
          <a:xfrm>
            <a:off x="7732450" y="5468645"/>
            <a:ext cx="1777358" cy="216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154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32</cp:revision>
  <dcterms:created xsi:type="dcterms:W3CDTF">2019-01-17T13:40:01Z</dcterms:created>
  <dcterms:modified xsi:type="dcterms:W3CDTF">2019-02-03T01:16:27Z</dcterms:modified>
</cp:coreProperties>
</file>