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北欧　リビングダイニング</a:t>
            </a:r>
            <a:r>
              <a:rPr kumimoji="1" lang="ja-JP" altLang="en-US" b="1" dirty="0"/>
              <a:t>セット　</a:t>
            </a:r>
            <a:r>
              <a:rPr lang="ja-JP" altLang="en-US" b="1" dirty="0"/>
              <a:t> （卸売り </a:t>
            </a:r>
            <a:r>
              <a:rPr lang="en-US" altLang="ja-JP" b="1" dirty="0"/>
              <a:t>24</a:t>
            </a:r>
            <a:r>
              <a:rPr lang="ja-JP" altLang="en-US" b="1" dirty="0"/>
              <a:t>万円） </a:t>
            </a:r>
            <a:r>
              <a:rPr kumimoji="1" lang="ja-JP" altLang="en-US" b="1" dirty="0"/>
              <a:t>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435957" y="5555934"/>
            <a:ext cx="260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ポリエステル　シェニール　裏面滑り止め加工 </a:t>
            </a:r>
            <a:endParaRPr kumimoji="1" lang="ja-JP" altLang="en-US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63421" y="3346064"/>
            <a:ext cx="25419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木脚：</a:t>
            </a:r>
            <a:r>
              <a:rPr lang="en-US" altLang="ja-JP" sz="900" dirty="0"/>
              <a:t>L56×W46×H80</a:t>
            </a:r>
            <a:r>
              <a:rPr lang="ja-JP" altLang="en-US" sz="900" dirty="0"/>
              <a:t>　</a:t>
            </a:r>
            <a:r>
              <a:rPr lang="en-US" altLang="ja-JP" sz="900" dirty="0"/>
              <a:t>(SH42)cm</a:t>
            </a:r>
          </a:p>
          <a:p>
            <a:r>
              <a:rPr lang="ja-JP" altLang="en-US" sz="900" dirty="0"/>
              <a:t>■シート素材：ポリプロピレン</a:t>
            </a:r>
          </a:p>
          <a:p>
            <a:r>
              <a:rPr lang="ja-JP" altLang="en-US" sz="900" dirty="0"/>
              <a:t>■スチール脚素材：クロームメッキスチール</a:t>
            </a:r>
          </a:p>
          <a:p>
            <a:r>
              <a:rPr lang="ja-JP" altLang="en-US" sz="900" dirty="0"/>
              <a:t>■木脚素材：ブナ無垢材</a:t>
            </a:r>
            <a:endParaRPr lang="en-US" altLang="ja-JP" sz="900" dirty="0"/>
          </a:p>
          <a:p>
            <a:r>
              <a:rPr kumimoji="1" lang="en-US" altLang="ja-JP" sz="900" dirty="0"/>
              <a:t>4</a:t>
            </a:r>
            <a:r>
              <a:rPr kumimoji="1" lang="ja-JP" altLang="en-US" sz="900" dirty="0"/>
              <a:t>脚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57574" y="2953506"/>
            <a:ext cx="23342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188x75x73cm(</a:t>
            </a:r>
            <a:r>
              <a:rPr lang="ja-JP" altLang="en-US" sz="900" dirty="0"/>
              <a:t>脚部含む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本体：木製フレーム　表地：</a:t>
            </a:r>
            <a:r>
              <a:rPr lang="en-US" altLang="ja-JP" sz="900" dirty="0"/>
              <a:t>PVC</a:t>
            </a:r>
          </a:p>
          <a:p>
            <a:r>
              <a:rPr lang="ja-JP" altLang="en-US" sz="900" dirty="0"/>
              <a:t>中材：</a:t>
            </a:r>
            <a:r>
              <a:rPr lang="en-US" altLang="ja-JP" sz="900" dirty="0"/>
              <a:t>S</a:t>
            </a:r>
            <a:r>
              <a:rPr lang="ja-JP" altLang="en-US" sz="900" dirty="0"/>
              <a:t>バネ、ウレタン、シリコンフィル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075452" y="2939765"/>
            <a:ext cx="20901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100×</a:t>
            </a:r>
            <a:r>
              <a:rPr lang="ja-JP" altLang="en-US" sz="900" dirty="0"/>
              <a:t>奥行き</a:t>
            </a:r>
            <a:r>
              <a:rPr lang="en-US" altLang="ja-JP" sz="900" dirty="0"/>
              <a:t>50×</a:t>
            </a:r>
            <a:r>
              <a:rPr lang="ja-JP" altLang="en-US" sz="900" dirty="0"/>
              <a:t>高さ</a:t>
            </a:r>
            <a:r>
              <a:rPr lang="en-US" altLang="ja-JP" sz="900" dirty="0"/>
              <a:t>34cm</a:t>
            </a:r>
          </a:p>
          <a:p>
            <a:r>
              <a:rPr lang="ja-JP" altLang="en-US" sz="900" dirty="0"/>
              <a:t>天板：</a:t>
            </a:r>
            <a:r>
              <a:rPr lang="en-US" altLang="ja-JP" sz="900" dirty="0"/>
              <a:t>15mmMDF</a:t>
            </a:r>
            <a:r>
              <a:rPr lang="ja-JP" altLang="en-US" sz="900" dirty="0" err="1"/>
              <a:t>、</a:t>
            </a:r>
            <a:r>
              <a:rPr lang="ja-JP" altLang="en-US" sz="900" dirty="0"/>
              <a:t>天然木突き板</a:t>
            </a:r>
          </a:p>
          <a:p>
            <a:r>
              <a:rPr lang="ja-JP" altLang="en-US" sz="900" dirty="0"/>
              <a:t>脚部：ラバーウッド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075452" y="5546224"/>
            <a:ext cx="2393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ja-JP" altLang="en-US" sz="900" dirty="0"/>
              <a:t>幅</a:t>
            </a:r>
            <a:r>
              <a:rPr lang="en-US" altLang="ja-JP" sz="900" dirty="0"/>
              <a:t>1600×</a:t>
            </a:r>
            <a:r>
              <a:rPr lang="ja-JP" altLang="en-US" sz="900" dirty="0"/>
              <a:t>奥行</a:t>
            </a:r>
            <a:r>
              <a:rPr lang="en-US" altLang="ja-JP" sz="900" dirty="0"/>
              <a:t>420×</a:t>
            </a:r>
            <a:r>
              <a:rPr lang="ja-JP" altLang="en-US" sz="900" dirty="0"/>
              <a:t>高さ</a:t>
            </a:r>
            <a:r>
              <a:rPr lang="en-US" altLang="ja-JP" sz="900" dirty="0"/>
              <a:t>340mm</a:t>
            </a:r>
          </a:p>
          <a:p>
            <a:r>
              <a:rPr lang="ja-JP" altLang="en-US" sz="900" dirty="0"/>
              <a:t>天板 ： 強化紙</a:t>
            </a:r>
          </a:p>
          <a:p>
            <a:r>
              <a:rPr lang="ja-JP" altLang="en-US" sz="900" dirty="0"/>
              <a:t>引き出し前板 ： オーク材・ウレタン塗装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62413" y="2715234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W910mm×D380mm×H180mm</a:t>
            </a:r>
            <a:endParaRPr lang="en-US" altLang="ja-JP" sz="900" dirty="0"/>
          </a:p>
          <a:p>
            <a:r>
              <a:rPr lang="en-US" altLang="ja-JP" sz="900" dirty="0"/>
              <a:t>E26/60W×4</a:t>
            </a:r>
            <a:r>
              <a:rPr lang="ja-JP" altLang="en-US" sz="900" dirty="0"/>
              <a:t>　</a:t>
            </a:r>
            <a:r>
              <a:rPr lang="en-US" altLang="ja-JP" sz="900" dirty="0"/>
              <a:t>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807AB25-4216-4BEB-9628-9F0894779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686" y="1165510"/>
            <a:ext cx="2321132" cy="171321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1724939-8671-4098-97F9-201CFBAC35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83" y="1290036"/>
            <a:ext cx="1468547" cy="198760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B80E4A9-7AD7-4C5A-B93E-FDF8203A41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08" y="4401513"/>
            <a:ext cx="2747870" cy="1549618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9E7999D-350C-4556-81F5-2B83B9B439B2}"/>
              </a:ext>
            </a:extLst>
          </p:cNvPr>
          <p:cNvSpPr txBox="1"/>
          <p:nvPr/>
        </p:nvSpPr>
        <p:spPr>
          <a:xfrm>
            <a:off x="138322" y="6054055"/>
            <a:ext cx="2831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テーブル幅</a:t>
            </a:r>
            <a:r>
              <a:rPr lang="en-US" altLang="ja-JP" sz="900" dirty="0"/>
              <a:t>1500×</a:t>
            </a:r>
            <a:r>
              <a:rPr lang="ja-JP" altLang="en-US" sz="900" dirty="0"/>
              <a:t>奥行き</a:t>
            </a:r>
            <a:r>
              <a:rPr lang="en-US" altLang="ja-JP" sz="900" dirty="0"/>
              <a:t>750×</a:t>
            </a:r>
            <a:r>
              <a:rPr lang="ja-JP" altLang="en-US" sz="900" dirty="0"/>
              <a:t>高さ</a:t>
            </a:r>
            <a:r>
              <a:rPr lang="en-US" altLang="ja-JP" sz="900" dirty="0"/>
              <a:t>700</a:t>
            </a:r>
          </a:p>
          <a:p>
            <a:r>
              <a:rPr lang="ja-JP" altLang="en-US" sz="900" dirty="0"/>
              <a:t>材質テーブル</a:t>
            </a:r>
            <a:r>
              <a:rPr lang="en-US" altLang="ja-JP" sz="900" dirty="0"/>
              <a:t>:</a:t>
            </a:r>
            <a:r>
              <a:rPr lang="ja-JP" altLang="en-US" sz="900" dirty="0"/>
              <a:t>アメリカンオーク無垢</a:t>
            </a:r>
            <a:r>
              <a:rPr lang="en-US" altLang="ja-JP" sz="900" dirty="0"/>
              <a:t>/</a:t>
            </a:r>
            <a:r>
              <a:rPr lang="ja-JP" altLang="en-US" sz="900" dirty="0"/>
              <a:t>メタル脚塗装</a:t>
            </a:r>
            <a:endParaRPr kumimoji="1" lang="ja-JP" altLang="en-US" sz="9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6CB5B88D-A29B-4C35-A2AF-D6A6966F51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403" y="4390417"/>
            <a:ext cx="2488131" cy="102047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64980920-9AB3-48F7-A474-D4CA4BFE59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6985" y="1393704"/>
            <a:ext cx="1961278" cy="146453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6ED91E0E-F7C1-41DE-95C4-5BD61B82758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106" y="1057391"/>
            <a:ext cx="1229510" cy="1639346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EBB1E3E-B54F-46CB-A06D-7C3C23A07AAF}"/>
              </a:ext>
            </a:extLst>
          </p:cNvPr>
          <p:cNvSpPr txBox="1"/>
          <p:nvPr/>
        </p:nvSpPr>
        <p:spPr>
          <a:xfrm>
            <a:off x="2113797" y="2804020"/>
            <a:ext cx="2050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Ф37 </a:t>
            </a:r>
            <a:r>
              <a:rPr lang="en-US" altLang="ja-JP" sz="900" dirty="0"/>
              <a:t>H31 cm</a:t>
            </a:r>
          </a:p>
          <a:p>
            <a:r>
              <a:rPr lang="ja-JP" altLang="en-US" sz="900" dirty="0"/>
              <a:t>素材・成分：</a:t>
            </a:r>
            <a:r>
              <a:rPr lang="en-US" altLang="ja-JP" sz="900" dirty="0"/>
              <a:t>STEEL / </a:t>
            </a:r>
            <a:r>
              <a:rPr lang="ja-JP" altLang="en-US" sz="900" dirty="0"/>
              <a:t>ラバーウッド</a:t>
            </a:r>
            <a:endParaRPr lang="en-US" altLang="ja-JP" sz="900" dirty="0"/>
          </a:p>
          <a:p>
            <a:r>
              <a:rPr lang="en-US" altLang="ja-JP" sz="900" dirty="0"/>
              <a:t>E26 / 60W</a:t>
            </a:r>
            <a:r>
              <a:rPr lang="ja-JP" altLang="en-US" sz="900" dirty="0"/>
              <a:t>（電球なし）</a:t>
            </a:r>
            <a:endParaRPr kumimoji="1" lang="ja-JP" altLang="en-US" sz="900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599BBC4A-C288-4D57-87D1-819AB04AD1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9176" y="4054578"/>
            <a:ext cx="2334293" cy="1356317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A150DDB4-940B-4351-815D-8DCA9D4556C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8578" y="3310561"/>
            <a:ext cx="1785849" cy="2558828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3B6609F6-329F-4936-A3CC-E538DA948FD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4113" y="1254676"/>
            <a:ext cx="2250314" cy="117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90</Words>
  <Application>Microsoft Office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21</cp:revision>
  <dcterms:created xsi:type="dcterms:W3CDTF">2019-01-17T13:40:01Z</dcterms:created>
  <dcterms:modified xsi:type="dcterms:W3CDTF">2019-02-02T09:57:20Z</dcterms:modified>
</cp:coreProperties>
</file>