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339441" y="15440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シャビーシック　リビングダイニング</a:t>
            </a:r>
            <a:r>
              <a:rPr kumimoji="1" lang="ja-JP" altLang="en-US" b="1" dirty="0"/>
              <a:t>セット</a:t>
            </a:r>
            <a:r>
              <a:rPr lang="ja-JP" altLang="en-US" b="1" dirty="0"/>
              <a:t>（</a:t>
            </a:r>
            <a:r>
              <a:rPr lang="en-US" altLang="ja-JP" b="1" dirty="0"/>
              <a:t> </a:t>
            </a:r>
            <a:r>
              <a:rPr lang="ja-JP" altLang="en-US" b="1" dirty="0"/>
              <a:t>卸売り</a:t>
            </a:r>
            <a:r>
              <a:rPr lang="en-US" altLang="ja-JP" b="1" dirty="0"/>
              <a:t>30</a:t>
            </a:r>
            <a:r>
              <a:rPr lang="ja-JP" altLang="en-US" b="1"/>
              <a:t>万） </a:t>
            </a:r>
            <a:r>
              <a:rPr kumimoji="1" lang="ja-JP" altLang="en-US" b="1" dirty="0"/>
              <a:t>　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522571" y="5584425"/>
            <a:ext cx="260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コットン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255287" y="3232986"/>
            <a:ext cx="18244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altLang="ja-JP" sz="900" dirty="0"/>
              <a:t>Ф17 </a:t>
            </a:r>
            <a:r>
              <a:rPr lang="en-US" altLang="ja-JP" sz="900" dirty="0"/>
              <a:t>H10 cm</a:t>
            </a:r>
          </a:p>
          <a:p>
            <a:r>
              <a:rPr lang="ja-JP" altLang="en-US" sz="900" dirty="0"/>
              <a:t>スチールシェード</a:t>
            </a:r>
            <a:endParaRPr lang="en-US" altLang="ja-JP" sz="900" dirty="0"/>
          </a:p>
          <a:p>
            <a:r>
              <a:rPr lang="en-US" altLang="ja-JP" sz="900" dirty="0"/>
              <a:t>E17/ 60W </a:t>
            </a:r>
            <a:r>
              <a:rPr lang="ja-JP" altLang="en-US" sz="900" dirty="0"/>
              <a:t>ミニクリプトン球</a:t>
            </a:r>
            <a:endParaRPr lang="en-US" altLang="ja-JP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339441" y="5953757"/>
            <a:ext cx="30128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W41×D51×H82×SH43</a:t>
            </a:r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ビーチ</a:t>
            </a:r>
            <a:r>
              <a:rPr lang="en-US" altLang="ja-JP" sz="900" dirty="0"/>
              <a:t>)</a:t>
            </a:r>
            <a:r>
              <a:rPr lang="ja-JP" altLang="en-US" sz="900" dirty="0"/>
              <a:t>　ラッカー塗装</a:t>
            </a:r>
            <a:endParaRPr lang="en-US" altLang="ja-JP" sz="900" dirty="0"/>
          </a:p>
          <a:p>
            <a:r>
              <a:rPr kumimoji="1" lang="en-US" altLang="ja-JP" sz="900" dirty="0"/>
              <a:t>4</a:t>
            </a:r>
            <a:r>
              <a:rPr kumimoji="1" lang="ja-JP" altLang="en-US" sz="900" dirty="0"/>
              <a:t>脚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501286" y="2771721"/>
            <a:ext cx="285313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W180×D86×H75×SH42</a:t>
            </a:r>
          </a:p>
          <a:p>
            <a:r>
              <a:rPr lang="ja-JP" altLang="en-US" sz="900" dirty="0"/>
              <a:t>フレーム　ポリエステル　</a:t>
            </a:r>
            <a:r>
              <a:rPr lang="en-US" altLang="ja-JP" sz="900" dirty="0"/>
              <a:t>S</a:t>
            </a:r>
            <a:r>
              <a:rPr lang="ja-JP" altLang="en-US" sz="900" dirty="0"/>
              <a:t>バネ　ポケットコイル　クッション</a:t>
            </a:r>
            <a:r>
              <a:rPr lang="en-US" altLang="ja-JP" sz="900" dirty="0"/>
              <a:t>7</a:t>
            </a:r>
            <a:r>
              <a:rPr lang="ja-JP" altLang="en-US" sz="900" dirty="0"/>
              <a:t>個付</a:t>
            </a:r>
            <a:endParaRPr kumimoji="1" lang="ja-JP" altLang="en-US" sz="9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411019" y="2766535"/>
            <a:ext cx="222110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W150×D40×H45</a:t>
            </a:r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ミンディ</a:t>
            </a:r>
            <a:r>
              <a:rPr lang="en-US" altLang="ja-JP" sz="900" dirty="0"/>
              <a:t>)</a:t>
            </a:r>
            <a:r>
              <a:rPr lang="ja-JP" altLang="en-US" sz="900" dirty="0"/>
              <a:t>　アイアン</a:t>
            </a:r>
            <a:r>
              <a:rPr lang="en-US" altLang="ja-JP" sz="900" dirty="0"/>
              <a:t>(</a:t>
            </a:r>
            <a:r>
              <a:rPr lang="ja-JP" altLang="en-US" sz="900" dirty="0"/>
              <a:t>粉体塗装</a:t>
            </a:r>
            <a:r>
              <a:rPr lang="en-US" altLang="ja-JP" sz="900" dirty="0"/>
              <a:t>)</a:t>
            </a:r>
            <a:r>
              <a:rPr lang="ja-JP" altLang="en-US" sz="900" dirty="0"/>
              <a:t>　ラッカー塗装 </a:t>
            </a:r>
            <a:r>
              <a:rPr lang="en-US" altLang="ja-JP" sz="900" dirty="0"/>
              <a:t>3mm</a:t>
            </a:r>
            <a:r>
              <a:rPr lang="ja-JP" altLang="en-US" sz="900" dirty="0"/>
              <a:t>強化ガラス</a:t>
            </a:r>
            <a:endParaRPr lang="ja-JP" altLang="en-US" sz="900" b="1" dirty="0">
              <a:solidFill>
                <a:srgbClr val="FF0000"/>
              </a:solidFill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357905" y="5584425"/>
            <a:ext cx="23525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W90×D45×H40</a:t>
            </a:r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パイン・マホガニー</a:t>
            </a:r>
            <a:r>
              <a:rPr lang="en-US" altLang="ja-JP" sz="900" dirty="0"/>
              <a:t>)</a:t>
            </a:r>
            <a:r>
              <a:rPr lang="ja-JP" altLang="en-US" sz="900" dirty="0"/>
              <a:t>　繊維板　ラッカー塗装</a:t>
            </a:r>
            <a:endParaRPr kumimoji="1" lang="ja-JP" altLang="en-US" sz="900" b="1" dirty="0">
              <a:solidFill>
                <a:srgbClr val="FF0000"/>
              </a:solidFill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762412" y="2817103"/>
            <a:ext cx="2347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全体のサイズ： 幅</a:t>
            </a:r>
            <a:r>
              <a:rPr lang="en-US" altLang="ja-JP" sz="900" dirty="0"/>
              <a:t>97×</a:t>
            </a:r>
            <a:r>
              <a:rPr lang="ja-JP" altLang="en-US" sz="900" dirty="0"/>
              <a:t>奥行</a:t>
            </a:r>
            <a:r>
              <a:rPr lang="en-US" altLang="ja-JP" sz="900" dirty="0"/>
              <a:t>26(cm)</a:t>
            </a:r>
          </a:p>
          <a:p>
            <a:r>
              <a:rPr lang="ja-JP" altLang="en-US" sz="900" dirty="0"/>
              <a:t>シェード下までの寸法（全高）： 最短</a:t>
            </a:r>
            <a:r>
              <a:rPr lang="en-US" altLang="ja-JP" sz="900" dirty="0"/>
              <a:t>60〜</a:t>
            </a:r>
            <a:r>
              <a:rPr lang="ja-JP" altLang="en-US" sz="900" dirty="0"/>
              <a:t>最長</a:t>
            </a:r>
            <a:r>
              <a:rPr lang="en-US" altLang="ja-JP" sz="900" dirty="0"/>
              <a:t>120(cm)</a:t>
            </a:r>
            <a:r>
              <a:rPr lang="ja-JP" altLang="en-US" sz="900" dirty="0"/>
              <a:t>　</a:t>
            </a:r>
            <a:r>
              <a:rPr lang="en-US" altLang="ja-JP" sz="900" dirty="0"/>
              <a:t>※</a:t>
            </a:r>
            <a:r>
              <a:rPr lang="ja-JP" altLang="en-US" sz="900" dirty="0"/>
              <a:t>高さ調節可能</a:t>
            </a:r>
            <a:endParaRPr lang="en-US" altLang="ja-JP" sz="900" dirty="0"/>
          </a:p>
          <a:p>
            <a:r>
              <a:rPr lang="en-US" altLang="ja-JP" sz="900" dirty="0"/>
              <a:t>E-26/60W </a:t>
            </a:r>
            <a:r>
              <a:rPr lang="ja-JP" altLang="en-US" sz="900" dirty="0"/>
              <a:t>白熱 普通球（ホワイト）</a:t>
            </a:r>
            <a:r>
              <a:rPr lang="en-US" altLang="ja-JP" sz="900" dirty="0"/>
              <a:t>×3</a:t>
            </a:r>
            <a:endParaRPr kumimoji="1" lang="ja-JP" altLang="en-US" sz="9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D501514-3FB3-4BE2-A9ED-E5BB286C86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742" y="1230514"/>
            <a:ext cx="2948277" cy="146454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7F2B5B7-077E-4500-854B-0BE3A3E9A9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945" y="3840064"/>
            <a:ext cx="2576497" cy="163567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3028FA8-C2F8-4663-913D-8B83810005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798" y="1391353"/>
            <a:ext cx="2267353" cy="123770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9798DB1-00B4-4C7E-AED1-8FEF2DEE2D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63" y="1189325"/>
            <a:ext cx="1022789" cy="196128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E5C5E7A-C0CC-4D61-85B7-E4255A604D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96" y="3721841"/>
            <a:ext cx="1539396" cy="221345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B2853D9-2DA3-436D-A34A-A758BD21FA1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844" y="1677880"/>
            <a:ext cx="2448231" cy="1763340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D942D07-997A-4B95-94D2-0CD5ED4CEABC}"/>
              </a:ext>
            </a:extLst>
          </p:cNvPr>
          <p:cNvSpPr txBox="1"/>
          <p:nvPr/>
        </p:nvSpPr>
        <p:spPr>
          <a:xfrm>
            <a:off x="2061883" y="3272119"/>
            <a:ext cx="19049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W150×D80×H72</a:t>
            </a:r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パイン・マホガニー</a:t>
            </a:r>
            <a:r>
              <a:rPr lang="en-US" altLang="ja-JP" sz="900" dirty="0"/>
              <a:t>)</a:t>
            </a:r>
            <a:r>
              <a:rPr lang="ja-JP" altLang="en-US" sz="900" dirty="0"/>
              <a:t>　ラッカー塗装</a:t>
            </a:r>
            <a:endParaRPr kumimoji="1" lang="ja-JP" altLang="en-US" sz="900" dirty="0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AA57C62-95AA-4940-AECC-AC431BBCD81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541" y="3950087"/>
            <a:ext cx="2006325" cy="225758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26BCF59-3164-4454-9858-B5B4A8F9660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318" y="3912965"/>
            <a:ext cx="2043757" cy="208917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8162AC70-5281-4233-B0EF-77DCD54F7FA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818" y="4038084"/>
            <a:ext cx="2504304" cy="143765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B426CD43-3B97-423A-9DD6-B31E92B312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2413" y="823171"/>
            <a:ext cx="1993932" cy="199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101</Words>
  <Application>Microsoft Office PowerPoint</Application>
  <PresentationFormat>ワイド画面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34</cp:revision>
  <dcterms:created xsi:type="dcterms:W3CDTF">2019-01-17T13:40:01Z</dcterms:created>
  <dcterms:modified xsi:type="dcterms:W3CDTF">2019-02-01T14:10:44Z</dcterms:modified>
</cp:coreProperties>
</file>