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北欧モダン　リビングダイニング</a:t>
            </a:r>
            <a:r>
              <a:rPr kumimoji="1" lang="ja-JP" altLang="en-US" b="1" dirty="0"/>
              <a:t>セット　（卸売り </a:t>
            </a:r>
            <a:r>
              <a:rPr lang="en-US" altLang="ja-JP" b="1" dirty="0"/>
              <a:t>55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145736" y="6018158"/>
            <a:ext cx="1363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1800×860×700cm</a:t>
            </a:r>
          </a:p>
          <a:p>
            <a:r>
              <a:rPr lang="ja-JP" altLang="en-US" sz="900" dirty="0"/>
              <a:t>ビーチ無垢天板</a:t>
            </a:r>
            <a:endParaRPr lang="en-US" altLang="ja-JP" sz="900" dirty="0"/>
          </a:p>
          <a:p>
            <a:r>
              <a:rPr lang="ja-JP" altLang="en-US" sz="900" dirty="0"/>
              <a:t>アイアン脚</a:t>
            </a:r>
            <a:endParaRPr lang="en-US" altLang="ja-JP" sz="9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CDFD45-53D7-4F62-88B3-772B4B024E3B}"/>
              </a:ext>
            </a:extLst>
          </p:cNvPr>
          <p:cNvSpPr txBox="1"/>
          <p:nvPr/>
        </p:nvSpPr>
        <p:spPr>
          <a:xfrm>
            <a:off x="9845441" y="5988395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W75cm D60cm H180cm</a:t>
            </a:r>
          </a:p>
          <a:p>
            <a:r>
              <a:rPr lang="ja-JP" altLang="en-US" sz="900" dirty="0"/>
              <a:t>ポリエステル＋ポリエチレン＋天然木</a:t>
            </a:r>
            <a:endParaRPr kumimoji="1" lang="ja-JP" altLang="en-US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177934" y="3276810"/>
            <a:ext cx="231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W54xD51.5xH73.5 SH43.5(cm)</a:t>
            </a:r>
          </a:p>
          <a:p>
            <a:r>
              <a:rPr lang="ja-JP" altLang="en-US" sz="900" dirty="0"/>
              <a:t>アーム：各種木材 単板積層材 塗装仕上げ</a:t>
            </a:r>
          </a:p>
          <a:p>
            <a:r>
              <a:rPr lang="ja-JP" altLang="en-US" sz="900" dirty="0"/>
              <a:t>フレーム：各種木材 塗装仕上げ</a:t>
            </a:r>
          </a:p>
          <a:p>
            <a:r>
              <a:rPr lang="ja-JP" altLang="en-US" sz="900" dirty="0"/>
              <a:t>座面</a:t>
            </a:r>
            <a:r>
              <a:rPr lang="en-US" altLang="ja-JP" sz="900" dirty="0"/>
              <a:t>:</a:t>
            </a:r>
            <a:r>
              <a:rPr lang="ja-JP" altLang="en-US" sz="900" dirty="0"/>
              <a:t>ペーパーコード</a:t>
            </a:r>
            <a:endParaRPr lang="en-US" altLang="ja-JP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684939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5314708" y="5759631"/>
            <a:ext cx="21998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テレビ台</a:t>
            </a:r>
            <a:br>
              <a:rPr lang="en-US" altLang="ja-JP" sz="900" dirty="0"/>
            </a:br>
            <a:r>
              <a:rPr lang="en-US" altLang="ja-JP" sz="900" dirty="0"/>
              <a:t>1600mm</a:t>
            </a:r>
            <a:r>
              <a:rPr lang="ja-JP" altLang="en-US" sz="900" dirty="0"/>
              <a:t>（幅） </a:t>
            </a:r>
            <a:r>
              <a:rPr lang="en-US" altLang="ja-JP" sz="900" dirty="0"/>
              <a:t>× 450mm</a:t>
            </a:r>
            <a:r>
              <a:rPr lang="ja-JP" altLang="en-US" sz="900" dirty="0"/>
              <a:t>（奥行き） </a:t>
            </a:r>
            <a:r>
              <a:rPr lang="en-US" altLang="ja-JP" sz="900" dirty="0"/>
              <a:t>× 420mm</a:t>
            </a:r>
            <a:r>
              <a:rPr lang="ja-JP" altLang="en-US" sz="900" dirty="0"/>
              <a:t>（高さ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8735775" y="2155932"/>
            <a:ext cx="1541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altLang="ja-JP" sz="900" dirty="0"/>
              <a:t>Ф55 </a:t>
            </a:r>
            <a:r>
              <a:rPr lang="en-US" altLang="ja-JP" sz="900" dirty="0"/>
              <a:t>H36 cm</a:t>
            </a:r>
          </a:p>
          <a:p>
            <a:r>
              <a:rPr lang="ja-JP" altLang="en-US" sz="900" dirty="0"/>
              <a:t>タモ</a:t>
            </a:r>
            <a:r>
              <a:rPr lang="en-US" altLang="ja-JP" sz="900" dirty="0"/>
              <a:t>(</a:t>
            </a:r>
            <a:r>
              <a:rPr lang="ja-JP" altLang="en-US" sz="900" dirty="0"/>
              <a:t>突き板</a:t>
            </a:r>
            <a:r>
              <a:rPr lang="en-US" altLang="ja-JP" sz="900" dirty="0"/>
              <a:t>) </a:t>
            </a:r>
            <a:r>
              <a:rPr lang="ja-JP" altLang="en-US" sz="900" dirty="0"/>
              <a:t>・ スチール</a:t>
            </a:r>
            <a:endParaRPr lang="en-US" altLang="ja-JP" sz="900" dirty="0"/>
          </a:p>
          <a:p>
            <a:r>
              <a:rPr lang="en-US" altLang="ja-JP" sz="900" dirty="0"/>
              <a:t>E26/60W </a:t>
            </a:r>
            <a:r>
              <a:rPr lang="ja-JP" altLang="en-US" sz="900" dirty="0"/>
              <a:t>普通球 </a:t>
            </a:r>
            <a:r>
              <a:rPr lang="en-US" altLang="ja-JP" sz="900" dirty="0"/>
              <a:t>(WH) ×4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3488550-2135-47CC-8400-8F75DDFE26A4}"/>
              </a:ext>
            </a:extLst>
          </p:cNvPr>
          <p:cNvSpPr txBox="1"/>
          <p:nvPr/>
        </p:nvSpPr>
        <p:spPr>
          <a:xfrm>
            <a:off x="2045401" y="2863790"/>
            <a:ext cx="1999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altLang="ja-JP" sz="900" dirty="0"/>
              <a:t>Ф34 </a:t>
            </a:r>
            <a:r>
              <a:rPr lang="en-US" altLang="ja-JP" sz="900" dirty="0"/>
              <a:t>H16 cm (</a:t>
            </a:r>
            <a:r>
              <a:rPr lang="ja-JP" altLang="en-US" sz="900" dirty="0"/>
              <a:t>コード長： </a:t>
            </a:r>
            <a:r>
              <a:rPr lang="en-US" altLang="ja-JP" sz="900" dirty="0"/>
              <a:t>1m BK)</a:t>
            </a:r>
          </a:p>
          <a:p>
            <a:r>
              <a:rPr lang="ja-JP" altLang="en-US" sz="900" dirty="0"/>
              <a:t>■素材・成分：スチール</a:t>
            </a:r>
            <a:endParaRPr lang="en-US" altLang="ja-JP" sz="9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3EB236-7CF7-4476-BD2F-58924FDC3A28}"/>
              </a:ext>
            </a:extLst>
          </p:cNvPr>
          <p:cNvSpPr txBox="1"/>
          <p:nvPr/>
        </p:nvSpPr>
        <p:spPr>
          <a:xfrm>
            <a:off x="4441019" y="3267847"/>
            <a:ext cx="283923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256cm×</a:t>
            </a:r>
            <a:r>
              <a:rPr lang="ja-JP" altLang="en-US" sz="900" dirty="0"/>
              <a:t>奥行</a:t>
            </a:r>
            <a:r>
              <a:rPr lang="en-US" altLang="ja-JP" sz="900" dirty="0"/>
              <a:t>148cm×</a:t>
            </a:r>
            <a:r>
              <a:rPr lang="ja-JP" altLang="en-US" sz="900" dirty="0"/>
              <a:t>高さ</a:t>
            </a:r>
            <a:r>
              <a:rPr lang="en-US" altLang="ja-JP" sz="900" dirty="0"/>
              <a:t>80cm(</a:t>
            </a:r>
            <a:r>
              <a:rPr lang="ja-JP" altLang="en-US" sz="900" dirty="0"/>
              <a:t>座面高</a:t>
            </a:r>
            <a:r>
              <a:rPr lang="en-US" altLang="ja-JP" sz="900" dirty="0"/>
              <a:t>35cm)</a:t>
            </a:r>
          </a:p>
          <a:p>
            <a:r>
              <a:rPr lang="ja-JP" altLang="en-US" sz="900" dirty="0"/>
              <a:t>本体張地：ポリエステル</a:t>
            </a:r>
          </a:p>
          <a:p>
            <a:r>
              <a:rPr lang="ja-JP" altLang="en-US" sz="900" dirty="0"/>
              <a:t>クッション材：ウレタンフォーム、チップウレタン</a:t>
            </a:r>
            <a:endParaRPr lang="en-US" altLang="ja-JP" sz="900" dirty="0"/>
          </a:p>
          <a:p>
            <a:r>
              <a:rPr lang="ja-JP" altLang="en-US" sz="900" dirty="0"/>
              <a:t>シリコンフィル</a:t>
            </a:r>
          </a:p>
          <a:p>
            <a:r>
              <a:rPr lang="ja-JP" altLang="en-US" sz="900" dirty="0"/>
              <a:t>構造部材：スチール</a:t>
            </a:r>
            <a:endParaRPr kumimoji="1" lang="ja-JP" altLang="en-US" sz="9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549DB16-D61C-4916-B4FF-5BD5CA3279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67" y="1249111"/>
            <a:ext cx="1463507" cy="192449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33AD603-7E54-4E4E-A861-0FE8B497A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66" y="4265000"/>
            <a:ext cx="2709643" cy="163585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7D2C638-80CD-4DEC-8D9F-CA5DD1A05E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453" y="4639718"/>
            <a:ext cx="2278511" cy="196699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40F95BE-E987-4075-B759-6FAA004A51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579" y="919921"/>
            <a:ext cx="1539396" cy="178500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BDC26EA-31BC-4E7F-B592-9195FDBDCA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8368" y="1214113"/>
            <a:ext cx="2466935" cy="201900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3F4B3B9-EFE8-4B98-B92F-74C4188AA65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9821" y="1171685"/>
            <a:ext cx="1299338" cy="911256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4EF4C6F-9E78-453D-A276-7DB69104BD12}"/>
              </a:ext>
            </a:extLst>
          </p:cNvPr>
          <p:cNvSpPr txBox="1"/>
          <p:nvPr/>
        </p:nvSpPr>
        <p:spPr>
          <a:xfrm>
            <a:off x="7095595" y="2124908"/>
            <a:ext cx="158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1080mm</a:t>
            </a:r>
            <a:r>
              <a:rPr lang="ja-JP" altLang="en-US" sz="900" dirty="0"/>
              <a:t>（幅） </a:t>
            </a:r>
            <a:r>
              <a:rPr lang="en-US" altLang="ja-JP" sz="900" dirty="0"/>
              <a:t>× 590mm</a:t>
            </a:r>
            <a:r>
              <a:rPr lang="ja-JP" altLang="en-US" sz="900" dirty="0"/>
              <a:t>（奥行き） </a:t>
            </a:r>
            <a:r>
              <a:rPr lang="en-US" altLang="ja-JP" sz="900" dirty="0"/>
              <a:t>× 345mm</a:t>
            </a:r>
            <a:r>
              <a:rPr lang="ja-JP" altLang="en-US" sz="900" dirty="0"/>
              <a:t>（高さ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ガラス</a:t>
            </a:r>
            <a:endParaRPr lang="en-US" altLang="ja-JP" sz="900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2CD6760C-1791-48EF-83CA-E65CD02D539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1724" y="1294984"/>
            <a:ext cx="1506968" cy="730912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A1BE597-4556-42BF-8AA1-F6E6DF741FD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9054" y="3414986"/>
            <a:ext cx="1329157" cy="2523904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6F0748B-6274-49B2-B728-7B3941050D46}"/>
              </a:ext>
            </a:extLst>
          </p:cNvPr>
          <p:cNvSpPr txBox="1"/>
          <p:nvPr/>
        </p:nvSpPr>
        <p:spPr>
          <a:xfrm>
            <a:off x="7644847" y="5898131"/>
            <a:ext cx="128105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/>
              <a:t>ラグ</a:t>
            </a:r>
            <a:endParaRPr kumimoji="1" lang="en-US" altLang="ja-JP" sz="900" dirty="0"/>
          </a:p>
          <a:p>
            <a:r>
              <a:rPr lang="ja-JP" altLang="en-US" sz="900" dirty="0"/>
              <a:t>約</a:t>
            </a:r>
            <a:r>
              <a:rPr lang="en-US" altLang="ja-JP" sz="900" dirty="0"/>
              <a:t>190×240cm</a:t>
            </a:r>
          </a:p>
          <a:p>
            <a:r>
              <a:rPr lang="ja-JP" altLang="en-US" sz="900" dirty="0"/>
              <a:t>ナイロン</a:t>
            </a:r>
            <a:r>
              <a:rPr lang="en-US" altLang="ja-JP" sz="900" dirty="0"/>
              <a:t>100%</a:t>
            </a:r>
            <a:endParaRPr kumimoji="1" lang="ja-JP" altLang="en-US" sz="900" dirty="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1D1B5C3F-1BA9-4B1B-AC5A-AC793C6C645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19285" y="953295"/>
            <a:ext cx="1541501" cy="2193336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B7B0C6FC-26F0-4ADE-AE54-91CD4127645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101" y="3976579"/>
            <a:ext cx="2413807" cy="182253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EDE0006A-1318-4670-912C-F49D3AC0F8A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910" y="4376691"/>
            <a:ext cx="2348080" cy="127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123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33</cp:revision>
  <dcterms:created xsi:type="dcterms:W3CDTF">2019-01-17T13:40:01Z</dcterms:created>
  <dcterms:modified xsi:type="dcterms:W3CDTF">2019-01-27T07:46:45Z</dcterms:modified>
</cp:coreProperties>
</file>