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北欧　リビングダイニング</a:t>
            </a:r>
            <a:r>
              <a:rPr kumimoji="1" lang="ja-JP" altLang="en-US" b="1" dirty="0"/>
              <a:t>セット　（卸売り </a:t>
            </a:r>
            <a:r>
              <a:rPr kumimoji="1" lang="en-US" altLang="ja-JP" b="1" dirty="0"/>
              <a:t>30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5732581" y="4872232"/>
            <a:ext cx="1196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コットン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145736" y="6018158"/>
            <a:ext cx="241991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(</a:t>
            </a:r>
            <a:r>
              <a:rPr lang="ja-JP" altLang="en-US" sz="900" dirty="0"/>
              <a:t>約</a:t>
            </a:r>
            <a:r>
              <a:rPr lang="en-US" altLang="ja-JP" sz="900" dirty="0"/>
              <a:t>)</a:t>
            </a:r>
            <a:r>
              <a:rPr lang="ja-JP" altLang="en-US" sz="900" dirty="0"/>
              <a:t>幅</a:t>
            </a:r>
            <a:r>
              <a:rPr lang="en-US" altLang="ja-JP" sz="900" dirty="0"/>
              <a:t>170×</a:t>
            </a:r>
            <a:r>
              <a:rPr lang="ja-JP" altLang="en-US" sz="900" dirty="0"/>
              <a:t>奥行</a:t>
            </a:r>
            <a:r>
              <a:rPr lang="en-US" altLang="ja-JP" sz="900" dirty="0"/>
              <a:t>80×</a:t>
            </a:r>
            <a:r>
              <a:rPr lang="ja-JP" altLang="en-US" sz="900" dirty="0"/>
              <a:t>高さ</a:t>
            </a:r>
            <a:r>
              <a:rPr lang="en-US" altLang="ja-JP" sz="900" dirty="0"/>
              <a:t>70cm</a:t>
            </a:r>
          </a:p>
          <a:p>
            <a:r>
              <a:rPr lang="en-US" altLang="ja-JP" sz="900" dirty="0"/>
              <a:t> </a:t>
            </a:r>
            <a:r>
              <a:rPr lang="ja-JP" altLang="en-US" sz="900" dirty="0"/>
              <a:t>材質：天板</a:t>
            </a:r>
            <a:r>
              <a:rPr lang="en-US" altLang="ja-JP" sz="900" dirty="0"/>
              <a:t>‐</a:t>
            </a:r>
            <a:r>
              <a:rPr lang="ja-JP" altLang="en-US" sz="900" dirty="0"/>
              <a:t>アッシュ突板（フラッシュハニカム構造）アッシュ材</a:t>
            </a:r>
            <a:endParaRPr lang="en-US" altLang="ja-JP" sz="9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CDFD45-53D7-4F62-88B3-772B4B024E3B}"/>
              </a:ext>
            </a:extLst>
          </p:cNvPr>
          <p:cNvSpPr txBox="1"/>
          <p:nvPr/>
        </p:nvSpPr>
        <p:spPr>
          <a:xfrm>
            <a:off x="10057434" y="5724554"/>
            <a:ext cx="16850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W48cm D48cm H90cm</a:t>
            </a:r>
          </a:p>
          <a:p>
            <a:r>
              <a:rPr lang="ja-JP" altLang="en-US" sz="900" dirty="0"/>
              <a:t>ポリエステル＋ポリエチレン</a:t>
            </a:r>
            <a:endParaRPr lang="en-US" altLang="ja-JP" sz="900" dirty="0"/>
          </a:p>
          <a:p>
            <a:r>
              <a:rPr lang="ja-JP" altLang="en-US" sz="900" dirty="0"/>
              <a:t>＋天然木</a:t>
            </a:r>
            <a:endParaRPr kumimoji="1" lang="ja-JP" altLang="en-US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240877" y="3290521"/>
            <a:ext cx="23247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(</a:t>
            </a:r>
            <a:r>
              <a:rPr lang="ja-JP" altLang="en-US" sz="900" dirty="0"/>
              <a:t>約</a:t>
            </a:r>
            <a:r>
              <a:rPr lang="en-US" altLang="ja-JP" sz="900" dirty="0"/>
              <a:t>)W45cm×D50cm×H79.5cm</a:t>
            </a:r>
            <a:r>
              <a:rPr lang="ja-JP" altLang="en-US" sz="900" dirty="0"/>
              <a:t>　</a:t>
            </a:r>
            <a:endParaRPr lang="en-US" altLang="ja-JP" sz="900" dirty="0"/>
          </a:p>
          <a:p>
            <a:r>
              <a:rPr lang="ja-JP" altLang="en-US" sz="900" dirty="0"/>
              <a:t>座面高</a:t>
            </a:r>
            <a:r>
              <a:rPr lang="en-US" altLang="ja-JP" sz="900" dirty="0"/>
              <a:t>(</a:t>
            </a:r>
            <a:r>
              <a:rPr lang="ja-JP" altLang="en-US" sz="900" dirty="0"/>
              <a:t>約</a:t>
            </a:r>
            <a:r>
              <a:rPr lang="en-US" altLang="ja-JP" sz="900" dirty="0"/>
              <a:t>)43cm</a:t>
            </a:r>
          </a:p>
          <a:p>
            <a:r>
              <a:rPr lang="ja-JP" altLang="en-US" sz="900" dirty="0"/>
              <a:t>座面 </a:t>
            </a:r>
            <a:r>
              <a:rPr lang="en-US" altLang="ja-JP" sz="900" dirty="0"/>
              <a:t>: </a:t>
            </a:r>
            <a:r>
              <a:rPr lang="ja-JP" altLang="en-US" sz="900" dirty="0"/>
              <a:t>天然木形成合板</a:t>
            </a:r>
          </a:p>
          <a:p>
            <a:r>
              <a:rPr lang="ja-JP" altLang="en-US" sz="900" dirty="0"/>
              <a:t>脚部 </a:t>
            </a:r>
            <a:r>
              <a:rPr lang="en-US" altLang="ja-JP" sz="900" dirty="0"/>
              <a:t>: </a:t>
            </a:r>
            <a:r>
              <a:rPr lang="ja-JP" altLang="en-US" sz="900" dirty="0"/>
              <a:t>スチールパイプ</a:t>
            </a:r>
            <a:r>
              <a:rPr lang="en-US" altLang="ja-JP" sz="900" dirty="0"/>
              <a:t>(</a:t>
            </a:r>
            <a:r>
              <a:rPr lang="ja-JP" altLang="en-US" sz="900" dirty="0"/>
              <a:t>クロームメッキ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ナイロン樹脂</a:t>
            </a:r>
            <a:endParaRPr lang="en-US" altLang="ja-JP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435672" y="2921189"/>
            <a:ext cx="2144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W105×D50×H40</a:t>
            </a:r>
          </a:p>
          <a:p>
            <a:r>
              <a:rPr lang="zh-TW" altLang="en-US" sz="900" dirty="0"/>
              <a:t>天然木</a:t>
            </a:r>
            <a:r>
              <a:rPr lang="en-US" altLang="zh-TW" sz="900" dirty="0"/>
              <a:t>(</a:t>
            </a:r>
            <a:r>
              <a:rPr lang="zh-TW" altLang="en-US" sz="900" dirty="0"/>
              <a:t>ｱｯｼｭ</a:t>
            </a:r>
            <a:r>
              <a:rPr lang="en-US" altLang="zh-TW" sz="900" dirty="0"/>
              <a:t>)</a:t>
            </a:r>
            <a:r>
              <a:rPr lang="zh-TW" altLang="en-US" sz="900" dirty="0"/>
              <a:t>　天然木化粧繊維板</a:t>
            </a:r>
            <a:endParaRPr kumimoji="1" lang="ja-JP" altLang="en-US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747241" y="5563503"/>
            <a:ext cx="2309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テレビ台</a:t>
            </a:r>
            <a:br>
              <a:rPr lang="en-US" altLang="ja-JP" sz="900" dirty="0"/>
            </a:br>
            <a:r>
              <a:rPr lang="pl-PL" altLang="ja-JP" sz="900" dirty="0"/>
              <a:t>W 150 X D 40 X H 41</a:t>
            </a:r>
            <a:endParaRPr lang="en-US" altLang="ja-JP" sz="900" dirty="0"/>
          </a:p>
          <a:p>
            <a:r>
              <a:rPr lang="ja-JP" altLang="en-US" sz="900" dirty="0"/>
              <a:t>天然木（アッシュ）　天然木化粧繊維板</a:t>
            </a:r>
            <a:endParaRPr kumimoji="1" lang="ja-JP" altLang="en-US" sz="9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317015" y="2715234"/>
            <a:ext cx="2650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W90 H30 D18 cm (</a:t>
            </a:r>
            <a:r>
              <a:rPr lang="ja-JP" altLang="en-US" sz="900" dirty="0"/>
              <a:t>シェードサイズ： </a:t>
            </a:r>
            <a:r>
              <a:rPr lang="en-US" altLang="ja-JP" sz="900" dirty="0"/>
              <a:t>Ф18 cm)</a:t>
            </a:r>
          </a:p>
          <a:p>
            <a:r>
              <a:rPr lang="ja-JP" altLang="en-US" sz="900" dirty="0"/>
              <a:t>アッシュ無垢材 ・ </a:t>
            </a:r>
            <a:r>
              <a:rPr lang="en-US" altLang="ja-JP" sz="900" dirty="0"/>
              <a:t>STEEL(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8A43432F-3149-4D1F-A307-28F276D506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919" y="1219545"/>
            <a:ext cx="1539395" cy="200167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5448A47-8A4E-4066-B770-BE0E0727E2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454" y="852580"/>
            <a:ext cx="1697483" cy="1743932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3488550-2135-47CC-8400-8F75DDFE26A4}"/>
              </a:ext>
            </a:extLst>
          </p:cNvPr>
          <p:cNvSpPr txBox="1"/>
          <p:nvPr/>
        </p:nvSpPr>
        <p:spPr>
          <a:xfrm>
            <a:off x="1824585" y="2527278"/>
            <a:ext cx="2419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■テーブル</a:t>
            </a:r>
            <a:r>
              <a:rPr lang="en-US" altLang="ja-JP" sz="900" dirty="0"/>
              <a:t>(W150) 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サイズ</a:t>
            </a:r>
            <a:r>
              <a:rPr lang="en-US" altLang="ja-JP" sz="900" dirty="0"/>
              <a:t>】(</a:t>
            </a:r>
            <a:r>
              <a:rPr lang="ja-JP" altLang="en-US" sz="900" dirty="0"/>
              <a:t>約</a:t>
            </a:r>
            <a:r>
              <a:rPr lang="en-US" altLang="ja-JP" sz="900" dirty="0"/>
              <a:t>)</a:t>
            </a:r>
            <a:r>
              <a:rPr lang="ja-JP" altLang="en-US" sz="900" dirty="0"/>
              <a:t>幅</a:t>
            </a:r>
            <a:r>
              <a:rPr lang="en-US" altLang="ja-JP" sz="900" dirty="0"/>
              <a:t>150×</a:t>
            </a:r>
            <a:r>
              <a:rPr lang="ja-JP" altLang="en-US" sz="900" dirty="0"/>
              <a:t>奥行</a:t>
            </a:r>
            <a:r>
              <a:rPr lang="en-US" altLang="ja-JP" sz="900" dirty="0"/>
              <a:t>80×</a:t>
            </a:r>
            <a:r>
              <a:rPr lang="ja-JP" altLang="en-US" sz="900" dirty="0"/>
              <a:t>高さ</a:t>
            </a:r>
            <a:r>
              <a:rPr lang="en-US" altLang="ja-JP" sz="900" dirty="0"/>
              <a:t>72cm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材質</a:t>
            </a:r>
            <a:r>
              <a:rPr lang="en-US" altLang="ja-JP" sz="900" dirty="0"/>
              <a:t>】</a:t>
            </a:r>
            <a:r>
              <a:rPr lang="ja-JP" altLang="en-US" sz="900" dirty="0"/>
              <a:t>天板</a:t>
            </a:r>
            <a:r>
              <a:rPr lang="en-US" altLang="ja-JP" sz="900" dirty="0"/>
              <a:t>-</a:t>
            </a:r>
            <a:r>
              <a:rPr lang="ja-JP" altLang="en-US" sz="900" dirty="0"/>
              <a:t>天然木化粧繊維板</a:t>
            </a:r>
            <a:r>
              <a:rPr lang="en-US" altLang="ja-JP" sz="900" dirty="0"/>
              <a:t>(</a:t>
            </a:r>
            <a:r>
              <a:rPr lang="ja-JP" altLang="en-US" sz="900" dirty="0"/>
              <a:t>タモ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　　　　脚</a:t>
            </a:r>
            <a:r>
              <a:rPr lang="en-US" altLang="ja-JP" sz="900" dirty="0"/>
              <a:t>-</a:t>
            </a:r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タモ</a:t>
            </a:r>
            <a:r>
              <a:rPr lang="en-US" altLang="ja-JP" sz="900" dirty="0"/>
              <a:t>)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8436A2A2-EDC6-48FA-8C05-1D68BC3D2F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325" y="4546637"/>
            <a:ext cx="2415876" cy="1287147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3EB236-7CF7-4476-BD2F-58924FDC3A28}"/>
              </a:ext>
            </a:extLst>
          </p:cNvPr>
          <p:cNvSpPr txBox="1"/>
          <p:nvPr/>
        </p:nvSpPr>
        <p:spPr>
          <a:xfrm>
            <a:off x="4533406" y="2893163"/>
            <a:ext cx="265008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altLang="ja-JP" sz="900" dirty="0"/>
              <a:t>W1890×D840×H740×SH:430[</a:t>
            </a:r>
            <a:r>
              <a:rPr lang="ja-JP" altLang="pl-PL" sz="900" dirty="0"/>
              <a:t>単位</a:t>
            </a:r>
            <a:r>
              <a:rPr lang="pl-PL" altLang="ja-JP" sz="900" dirty="0"/>
              <a:t>/mm]</a:t>
            </a:r>
            <a:endParaRPr lang="en-US" altLang="ja-JP" sz="900" dirty="0"/>
          </a:p>
          <a:p>
            <a:r>
              <a:rPr lang="ja-JP" altLang="en-US" sz="900" dirty="0"/>
              <a:t>表面材：ファブリック</a:t>
            </a:r>
          </a:p>
          <a:p>
            <a:r>
              <a:rPr lang="ja-JP" altLang="en-US" sz="900" dirty="0"/>
              <a:t>構造材：天然木</a:t>
            </a:r>
            <a:r>
              <a:rPr lang="en-US" altLang="ja-JP" sz="900" dirty="0"/>
              <a:t>/</a:t>
            </a:r>
            <a:r>
              <a:rPr lang="ja-JP" altLang="en-US" sz="900" dirty="0"/>
              <a:t>ウレタンフォーム</a:t>
            </a:r>
            <a:r>
              <a:rPr lang="en-US" altLang="ja-JP" sz="900" dirty="0"/>
              <a:t>/</a:t>
            </a:r>
            <a:r>
              <a:rPr lang="ja-JP" altLang="en-US" sz="900" dirty="0"/>
              <a:t>アッシュ材</a:t>
            </a:r>
            <a:endParaRPr kumimoji="1" lang="ja-JP" altLang="en-US" sz="900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0A7D738E-83F1-474B-9974-DC5B3C3A90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640" y="1211660"/>
            <a:ext cx="2546682" cy="1638783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F1F90742-23F1-466E-8227-990FBF9F5D9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1910" y="3352765"/>
            <a:ext cx="2139139" cy="149980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70F533ED-BF3B-4CC9-9C13-133642770BB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672" y="1720784"/>
            <a:ext cx="1784940" cy="1195134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CF8C7E8A-AE1B-4A8B-84F6-A0EBF3EAA72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0105" y="4442681"/>
            <a:ext cx="2221739" cy="952174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8A75E00C-7BD3-4DB0-92EA-6648FF5CD64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0549" y="1294497"/>
            <a:ext cx="2204687" cy="1206338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BC625274-4988-4E78-9C74-00272C6126F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1844" y="3503056"/>
            <a:ext cx="1454391" cy="2162845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4F04FF33-867C-47B3-9114-0370D37177D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2330" y="4158177"/>
            <a:ext cx="2690722" cy="2018042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634962A8-3423-4930-B088-CF256E4FF5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1846" y="5159123"/>
            <a:ext cx="1403476" cy="148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136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20</cp:revision>
  <dcterms:created xsi:type="dcterms:W3CDTF">2019-01-17T13:40:01Z</dcterms:created>
  <dcterms:modified xsi:type="dcterms:W3CDTF">2019-01-24T13:07:56Z</dcterms:modified>
</cp:coreProperties>
</file>