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808DED-75E5-4510-85E1-B8C63FE56D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ABB485C-8DF4-4181-93A4-75CD77E083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F179C3-E92B-42F8-9412-BEDC674DF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1CC1B6-15F2-429A-B3D2-DB49B5750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31E371-C825-4B20-987D-F4DA6F58B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492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D6A0CF-4A40-4BDA-B8B2-883CB7EBC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CBA5667-FBC1-4093-A7E1-193D7D0327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386234-7CDF-4181-A567-EA3054399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78BC1F-20A0-4620-A606-DE3D748BB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14B965-A06A-44B5-9572-648389C40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267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042A90-653E-4652-AC2F-396DFB9477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4618B9-7B60-43E3-A0CA-7CBB76F61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79B6DA-7CD8-4AD7-BAB5-4BCB79A26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8A080B-1CFE-48FB-BDDB-1CD33C78F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352B75-0554-42BD-8272-87D93E2A1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18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BE7B01-DF3B-44B3-B7EF-2AF217374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6F480C-4398-4434-B49D-81CDB0909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7A556D-46B0-414F-9344-283B1FD87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7BD697-2052-4DFE-91FA-112CFB36A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113299-A01B-4C44-A30D-8DC4CC60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10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9C52BA-BE3C-40D6-9DE0-EACB134BA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DB6EE5-B9F3-4BCE-B8D6-E3EFBF5C5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CEC6D8-04F2-4352-87EE-A56CABAC5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AD4587-FFEF-4984-B5D2-02434C02A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CE0E28-92E0-4C56-BEE3-991C45A17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51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568E7-036B-4FF7-8345-3BF1DE47F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B2E00A-2BCE-4FB8-9314-6916F9E9CE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11CC02-AA91-4812-9C97-F40C95D649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82438B-80A1-4E37-8DDA-9739F963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DEABBE-267D-4444-B812-1525F191D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8942E1-98CD-4150-84E9-3D73D89F5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359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183AEC-899B-4934-B271-3E989804A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5968F2-DB4F-4EF8-9BC7-41E194F81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66FBF6-9E8C-4E91-A6D8-B5F4D50892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C700F5-FC3E-4473-951F-E43847114D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1432B8A-64CA-47FE-B4DE-43193B8C40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2EC695B-E256-485B-9927-5DFD8A13E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745DC9F-8A30-409A-9AC3-6BE119EA3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57009F5-07AC-4081-8CDD-CE1BC8DBB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884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6418A-EB0C-4DF8-BD1F-6023374D5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331A984-B787-407C-9B13-ACC25F4EB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865A5E2-2728-41FE-B605-C1B02CB0C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966AC6-551C-4BAF-B89C-304BD1913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494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E7C796E-5C5F-4D83-B2C0-D36CDEECA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DE80928-D995-403D-9498-3EDEA63F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405736F-ED03-418F-9383-4219B7005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94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3DDFB6-174F-4CAB-8E41-09530EC50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441549-54BB-4109-A30D-C25F85FC4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7AC914-2B44-4471-8B7A-B9EDB993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1772A4-8695-4014-9F65-6331D4B22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51D807-2461-479B-A43F-588D3F0CB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2F17DB-CAE1-4188-A086-77780B543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971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F1024E-0596-4F45-8CF2-3BC3A0C1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F6ACF45-D703-49B3-8B02-DC6AF74767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32F192-8391-426C-B63A-5E975180CA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8F4899-DF9A-447B-8E66-E9F5902D6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C59098-74B7-47B0-8104-540101AE7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BF1577-0579-47C3-9488-6988FC21A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719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5920C62-8330-4819-8D65-3B8B8D25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E0E522-4E90-4743-9229-139F557B5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6012D9-C823-41AD-A3D3-B2D91AE46A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6E0D5-68E6-43FE-BD35-C20922CD8483}" type="datetimeFigureOut">
              <a:rPr kumimoji="1" lang="ja-JP" altLang="en-US" smtClean="0"/>
              <a:t>2019/1/20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686B7E-3B23-41B7-A1F9-9E3F62B5B1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5FEEBD-AA3D-4000-800B-6206496B8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409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インダストリアル　リビングダイニング</a:t>
            </a:r>
            <a:r>
              <a:rPr kumimoji="1" lang="ja-JP" altLang="en-US" b="1" dirty="0"/>
              <a:t>セット　（卸売り </a:t>
            </a:r>
            <a:r>
              <a:rPr kumimoji="1" lang="en-US" altLang="ja-JP" b="1" dirty="0"/>
              <a:t>42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535055" y="5668130"/>
            <a:ext cx="2131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pl-PL" sz="900" dirty="0"/>
              <a:t>（</a:t>
            </a:r>
            <a:r>
              <a:rPr lang="ja-JP" altLang="en-US" sz="900" dirty="0"/>
              <a:t>約</a:t>
            </a:r>
            <a:r>
              <a:rPr lang="pl-PL" altLang="ja-JP" sz="900" dirty="0"/>
              <a:t>W130</a:t>
            </a:r>
            <a:r>
              <a:rPr lang="ja-JP" altLang="pl-PL" sz="900" dirty="0" err="1"/>
              <a:t>ｘ</a:t>
            </a:r>
            <a:r>
              <a:rPr lang="pl-PL" altLang="ja-JP" sz="900" dirty="0"/>
              <a:t>D190</a:t>
            </a:r>
            <a:endParaRPr lang="en-US" altLang="ja-JP" sz="900" dirty="0"/>
          </a:p>
          <a:p>
            <a:r>
              <a:rPr lang="ja-JP" altLang="en-US" sz="900" dirty="0"/>
              <a:t>コットン</a:t>
            </a:r>
            <a:endParaRPr kumimoji="1" lang="ja-JP" altLang="en-US" sz="9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FCDFD45-53D7-4F62-88B3-772B4B024E3B}"/>
              </a:ext>
            </a:extLst>
          </p:cNvPr>
          <p:cNvSpPr txBox="1"/>
          <p:nvPr/>
        </p:nvSpPr>
        <p:spPr>
          <a:xfrm>
            <a:off x="10276846" y="5708080"/>
            <a:ext cx="135165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W50XH90cm</a:t>
            </a:r>
            <a:r>
              <a:rPr lang="ja-JP" altLang="en-US" sz="900" dirty="0"/>
              <a:t>　</a:t>
            </a:r>
            <a:endParaRPr lang="en-US" altLang="ja-JP" sz="900" dirty="0"/>
          </a:p>
          <a:p>
            <a:r>
              <a:rPr lang="ja-JP" altLang="en-US" sz="900" dirty="0"/>
              <a:t>鉢</a:t>
            </a:r>
            <a:r>
              <a:rPr lang="el-GR" altLang="ja-JP" sz="900" dirty="0"/>
              <a:t>Φ14</a:t>
            </a:r>
            <a:r>
              <a:rPr lang="ja-JP" altLang="el-GR" sz="900" dirty="0" err="1"/>
              <a:t>．</a:t>
            </a:r>
            <a:r>
              <a:rPr lang="el-GR" altLang="ja-JP" sz="900" dirty="0"/>
              <a:t>5</a:t>
            </a:r>
            <a:r>
              <a:rPr lang="en-US" altLang="ja-JP" sz="900" dirty="0"/>
              <a:t>XH12</a:t>
            </a:r>
            <a:r>
              <a:rPr lang="ja-JP" altLang="en-US" sz="900" dirty="0" err="1"/>
              <a:t>．</a:t>
            </a:r>
            <a:r>
              <a:rPr lang="en-US" altLang="ja-JP" sz="900" dirty="0"/>
              <a:t>5cm</a:t>
            </a:r>
          </a:p>
          <a:p>
            <a:r>
              <a:rPr lang="ja-JP" altLang="en-US" sz="900" dirty="0"/>
              <a:t>ポリエステル</a:t>
            </a:r>
            <a:endParaRPr kumimoji="1" lang="ja-JP" altLang="en-US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464880" y="2633718"/>
            <a:ext cx="23791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altLang="ja-JP" sz="900" dirty="0"/>
              <a:t>W1930×D930×H720×SH400[</a:t>
            </a:r>
            <a:r>
              <a:rPr lang="ja-JP" altLang="pl-PL" sz="900" dirty="0"/>
              <a:t>単位</a:t>
            </a:r>
            <a:r>
              <a:rPr lang="pl-PL" altLang="ja-JP" sz="900" dirty="0"/>
              <a:t>/mm]</a:t>
            </a:r>
            <a:endParaRPr lang="en-US" altLang="ja-JP" sz="900" dirty="0"/>
          </a:p>
          <a:p>
            <a:r>
              <a:rPr lang="ja-JP" altLang="en-US" sz="900" dirty="0"/>
              <a:t>表面材：レザーテックス</a:t>
            </a:r>
          </a:p>
          <a:p>
            <a:r>
              <a:rPr lang="ja-JP" altLang="en-US" sz="900" dirty="0"/>
              <a:t>構造材：天然木</a:t>
            </a:r>
            <a:r>
              <a:rPr lang="en-US" altLang="ja-JP" sz="900" dirty="0"/>
              <a:t>/</a:t>
            </a:r>
            <a:r>
              <a:rPr lang="ja-JP" altLang="en-US" sz="900" dirty="0"/>
              <a:t>ウレタンフォーム</a:t>
            </a:r>
            <a:endParaRPr kumimoji="1" lang="ja-JP" altLang="en-US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558910" y="6050426"/>
            <a:ext cx="1545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W150×D42.5×H47</a:t>
            </a:r>
          </a:p>
          <a:p>
            <a:r>
              <a:rPr lang="ja-JP" altLang="en-US" sz="900" dirty="0"/>
              <a:t>天然木化粧繊維板</a:t>
            </a:r>
            <a:r>
              <a:rPr lang="en-US" altLang="ja-JP" sz="900" dirty="0"/>
              <a:t>(</a:t>
            </a:r>
            <a:r>
              <a:rPr lang="ja-JP" altLang="en-US" sz="900" dirty="0"/>
              <a:t>オーク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96DF2DA-53C4-4095-87E3-D4DAFC2E647D}"/>
              </a:ext>
            </a:extLst>
          </p:cNvPr>
          <p:cNvSpPr txBox="1"/>
          <p:nvPr/>
        </p:nvSpPr>
        <p:spPr>
          <a:xfrm>
            <a:off x="224901" y="2404325"/>
            <a:ext cx="187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150x</a:t>
            </a:r>
            <a:r>
              <a:rPr lang="ja-JP" altLang="en-US" sz="900" dirty="0"/>
              <a:t>奥行</a:t>
            </a:r>
            <a:r>
              <a:rPr lang="en-US" altLang="ja-JP" sz="900" dirty="0"/>
              <a:t>75x</a:t>
            </a:r>
            <a:r>
              <a:rPr lang="ja-JP" altLang="en-US" sz="900" dirty="0"/>
              <a:t>高さ</a:t>
            </a:r>
            <a:r>
              <a:rPr lang="en-US" altLang="ja-JP" sz="900" dirty="0"/>
              <a:t>72cm</a:t>
            </a:r>
          </a:p>
          <a:p>
            <a:r>
              <a:rPr lang="ja-JP" altLang="en-US" sz="900" dirty="0"/>
              <a:t>ホワイトオーク無垢材</a:t>
            </a:r>
            <a:endParaRPr lang="en-US" altLang="ja-JP" sz="9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E55BB94-992A-480D-A2F5-E501FD43BB30}"/>
              </a:ext>
            </a:extLst>
          </p:cNvPr>
          <p:cNvSpPr txBox="1"/>
          <p:nvPr/>
        </p:nvSpPr>
        <p:spPr>
          <a:xfrm>
            <a:off x="2290439" y="2381242"/>
            <a:ext cx="18269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>
                <a:solidFill>
                  <a:srgbClr val="FF0000"/>
                </a:solidFill>
              </a:rPr>
              <a:t>2</a:t>
            </a:r>
            <a:r>
              <a:rPr lang="ja-JP" altLang="en-US" sz="900" b="1" dirty="0">
                <a:solidFill>
                  <a:srgbClr val="FF0000"/>
                </a:solidFill>
              </a:rPr>
              <a:t>脚</a:t>
            </a:r>
            <a:endParaRPr lang="en-US" altLang="ja-JP" sz="900" b="1" dirty="0">
              <a:solidFill>
                <a:srgbClr val="FF0000"/>
              </a:solidFill>
            </a:endParaRPr>
          </a:p>
          <a:p>
            <a:r>
              <a:rPr lang="pl-PL" altLang="ja-JP" sz="900" dirty="0"/>
              <a:t>W 55 X D 53 X H 73 X SH 44</a:t>
            </a:r>
            <a:endParaRPr lang="en-US" altLang="ja-JP" sz="900" dirty="0"/>
          </a:p>
          <a:p>
            <a:r>
              <a:rPr lang="ja-JP" altLang="en-US" sz="900" dirty="0"/>
              <a:t>スチール（粉体塗装）　</a:t>
            </a:r>
            <a:endParaRPr lang="en-US" altLang="ja-JP" sz="900" dirty="0"/>
          </a:p>
          <a:p>
            <a:r>
              <a:rPr lang="ja-JP" altLang="en-US" sz="900" dirty="0"/>
              <a:t>天然木（ビーチ）　</a:t>
            </a:r>
            <a:endParaRPr lang="en-US" altLang="ja-JP" sz="900" dirty="0"/>
          </a:p>
          <a:p>
            <a:r>
              <a:rPr lang="ja-JP" altLang="en-US" sz="900" dirty="0"/>
              <a:t>ソフトレザー </a:t>
            </a:r>
            <a:endParaRPr lang="en-US" altLang="ja-JP" sz="90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BBEA158-8147-4B88-B313-6E36A541F5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3110" y="3526953"/>
            <a:ext cx="1719125" cy="2098977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7C4F3EC6-D707-462D-AE70-0491B73EA2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6303" y="3119828"/>
            <a:ext cx="1269767" cy="1665333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4CDBE4A2-6129-465B-AE30-C4086EE48436}"/>
              </a:ext>
            </a:extLst>
          </p:cNvPr>
          <p:cNvSpPr txBox="1"/>
          <p:nvPr/>
        </p:nvSpPr>
        <p:spPr>
          <a:xfrm>
            <a:off x="2223301" y="4867072"/>
            <a:ext cx="1854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ja-JP" sz="900" dirty="0"/>
              <a:t>φ300×</a:t>
            </a:r>
            <a:r>
              <a:rPr lang="pl-PL" altLang="ja-JP" sz="900" dirty="0"/>
              <a:t>H355</a:t>
            </a:r>
            <a:r>
              <a:rPr lang="ja-JP" altLang="pl-PL" sz="900" dirty="0"/>
              <a:t>　</a:t>
            </a:r>
            <a:r>
              <a:rPr lang="ja-JP" altLang="en-US" sz="900" dirty="0"/>
              <a:t>全長</a:t>
            </a:r>
            <a:r>
              <a:rPr lang="en-US" altLang="ja-JP" sz="900" dirty="0"/>
              <a:t>1150 (</a:t>
            </a:r>
            <a:r>
              <a:rPr lang="pl-PL" altLang="ja-JP" sz="900" dirty="0"/>
              <a:t>mm)</a:t>
            </a:r>
            <a:r>
              <a:rPr lang="ja-JP" altLang="en-US" sz="900" dirty="0"/>
              <a:t>電球 </a:t>
            </a:r>
            <a:r>
              <a:rPr lang="en-US" altLang="ja-JP" sz="900" dirty="0"/>
              <a:t>E26/100W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9878E331-9346-4A24-BD0D-2694F04F91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6125" y="1046302"/>
            <a:ext cx="1000450" cy="1259826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EE810316-8515-44AA-8285-4A510DF981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6" y="3367159"/>
            <a:ext cx="1125332" cy="1384401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0D4DBCF-EB59-4A91-9D1C-F743EE2F845C}"/>
              </a:ext>
            </a:extLst>
          </p:cNvPr>
          <p:cNvSpPr txBox="1"/>
          <p:nvPr/>
        </p:nvSpPr>
        <p:spPr>
          <a:xfrm>
            <a:off x="291862" y="4768637"/>
            <a:ext cx="182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>
                <a:solidFill>
                  <a:srgbClr val="FF0000"/>
                </a:solidFill>
              </a:rPr>
              <a:t>2</a:t>
            </a:r>
            <a:r>
              <a:rPr lang="ja-JP" altLang="en-US" sz="900" b="1" dirty="0">
                <a:solidFill>
                  <a:srgbClr val="FF0000"/>
                </a:solidFill>
              </a:rPr>
              <a:t>脚</a:t>
            </a:r>
            <a:endParaRPr lang="en-US" altLang="ja-JP" sz="900" b="1" dirty="0">
              <a:solidFill>
                <a:srgbClr val="FF0000"/>
              </a:solidFill>
            </a:endParaRPr>
          </a:p>
          <a:p>
            <a:r>
              <a:rPr lang="pl-PL" altLang="ja-JP" sz="900" dirty="0"/>
              <a:t>W 56.5 X D 53 X H 73 X SH 46</a:t>
            </a:r>
            <a:r>
              <a:rPr lang="ja-JP" altLang="en-US" sz="900" dirty="0"/>
              <a:t>スチール（粉体塗装）　</a:t>
            </a:r>
            <a:endParaRPr lang="en-US" altLang="ja-JP" sz="900" dirty="0"/>
          </a:p>
          <a:p>
            <a:r>
              <a:rPr lang="ja-JP" altLang="en-US" sz="900" dirty="0"/>
              <a:t>ソフトレザー </a:t>
            </a:r>
            <a:endParaRPr lang="en-US" altLang="ja-JP" sz="900" dirty="0"/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127284F5-D0B0-4B4F-862E-04C0A42441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0787" y="5320704"/>
            <a:ext cx="2126387" cy="1404535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CAB5C1DF-2BB9-4F29-A148-8FA6A605EC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351" y="1239893"/>
            <a:ext cx="1889949" cy="1028202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11EB3930-8C35-45EC-B883-E3CBB86E40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35055" y="1189870"/>
            <a:ext cx="2617701" cy="1383642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FC900FBA-7DCE-48B2-AD17-93C6A9164E9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047" y="1753994"/>
            <a:ext cx="1519914" cy="819154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8B238BB7-6F45-4CEB-B0AE-D8C9B317B5D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39103" y="1443704"/>
            <a:ext cx="1981528" cy="1145287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E4B89F6-6C00-493C-96D9-9D79CFF99F51}"/>
              </a:ext>
            </a:extLst>
          </p:cNvPr>
          <p:cNvSpPr txBox="1"/>
          <p:nvPr/>
        </p:nvSpPr>
        <p:spPr>
          <a:xfrm>
            <a:off x="10378107" y="2573148"/>
            <a:ext cx="150714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altLang="ja-JP" sz="900" dirty="0"/>
              <a:t>W1150xD550xH400(mm)</a:t>
            </a:r>
            <a:endParaRPr lang="en-US" altLang="ja-JP" sz="900" dirty="0"/>
          </a:p>
          <a:p>
            <a:r>
              <a:rPr lang="ja-JP" altLang="en-US" sz="900" dirty="0"/>
              <a:t>本体：オールドパイン</a:t>
            </a:r>
          </a:p>
          <a:p>
            <a:r>
              <a:rPr lang="ja-JP" altLang="en-US" sz="900" dirty="0"/>
              <a:t>キャスター：アイアン</a:t>
            </a:r>
            <a:endParaRPr kumimoji="1" lang="ja-JP" altLang="en-US" sz="900" dirty="0"/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2C514E94-6247-4E54-943B-34DD9B43E2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36680" y="4985161"/>
            <a:ext cx="2143125" cy="1066800"/>
          </a:xfrm>
          <a:prstGeom prst="rect">
            <a:avLst/>
          </a:prstGeom>
        </p:spPr>
      </p:pic>
      <p:pic>
        <p:nvPicPr>
          <p:cNvPr id="50" name="図 49">
            <a:extLst>
              <a:ext uri="{FF2B5EF4-FFF2-40B4-BE49-F238E27FC236}">
                <a16:creationId xmlns:a16="http://schemas.microsoft.com/office/drawing/2014/main" id="{DD2C5742-F4AD-4DC0-9970-6418E233962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4573" y="2597782"/>
            <a:ext cx="1899648" cy="1899648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BD13463-A2FB-4E6F-B739-086FE645AAE0}"/>
              </a:ext>
            </a:extLst>
          </p:cNvPr>
          <p:cNvSpPr txBox="1"/>
          <p:nvPr/>
        </p:nvSpPr>
        <p:spPr>
          <a:xfrm>
            <a:off x="7158828" y="4278624"/>
            <a:ext cx="26177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直径</a:t>
            </a:r>
            <a:r>
              <a:rPr lang="en-US" altLang="ja-JP" sz="900" dirty="0"/>
              <a:t>97×</a:t>
            </a:r>
            <a:r>
              <a:rPr lang="ja-JP" altLang="en-US" sz="900" dirty="0"/>
              <a:t>高さ</a:t>
            </a:r>
            <a:r>
              <a:rPr lang="en-US" altLang="ja-JP" sz="900" dirty="0"/>
              <a:t>57.5(cm)</a:t>
            </a:r>
          </a:p>
          <a:p>
            <a:r>
              <a:rPr lang="en-US" altLang="ja-JP" sz="900" dirty="0"/>
              <a:t>※</a:t>
            </a:r>
            <a:r>
              <a:rPr lang="ja-JP" altLang="en-US" sz="900" dirty="0"/>
              <a:t>電球は含まない</a:t>
            </a:r>
            <a:endParaRPr lang="en-US" altLang="ja-JP" sz="900" dirty="0"/>
          </a:p>
          <a:p>
            <a:r>
              <a:rPr lang="ja-JP" altLang="en-US" sz="900" dirty="0"/>
              <a:t>スチール</a:t>
            </a:r>
            <a:endParaRPr kumimoji="1" lang="ja-JP" altLang="en-US" sz="900" dirty="0"/>
          </a:p>
        </p:txBody>
      </p:sp>
      <p:pic>
        <p:nvPicPr>
          <p:cNvPr id="53" name="図 52">
            <a:extLst>
              <a:ext uri="{FF2B5EF4-FFF2-40B4-BE49-F238E27FC236}">
                <a16:creationId xmlns:a16="http://schemas.microsoft.com/office/drawing/2014/main" id="{3B736596-1875-44E6-9DEA-41EF5A77E1E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94350" y="4134666"/>
            <a:ext cx="2391953" cy="1496415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02A12A9D-4AF9-4280-B19F-8AAECECFFEA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5864" y="774451"/>
            <a:ext cx="902905" cy="1852284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3CFEA601-E296-4A56-8D56-4274A6D3CAFA}"/>
              </a:ext>
            </a:extLst>
          </p:cNvPr>
          <p:cNvSpPr txBox="1"/>
          <p:nvPr/>
        </p:nvSpPr>
        <p:spPr>
          <a:xfrm>
            <a:off x="8640331" y="2633718"/>
            <a:ext cx="1712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altLang="ja-JP" sz="900" dirty="0"/>
              <a:t>W580mm×H1350〜1680mm</a:t>
            </a:r>
            <a:endParaRPr lang="en-US" altLang="ja-JP" sz="900" dirty="0"/>
          </a:p>
          <a:p>
            <a:r>
              <a:rPr lang="en-US" altLang="ja-JP" sz="900" dirty="0"/>
              <a:t>E26/60W×1</a:t>
            </a:r>
          </a:p>
          <a:p>
            <a:r>
              <a:rPr lang="ja-JP" altLang="en-US" sz="900" dirty="0"/>
              <a:t>（</a:t>
            </a:r>
            <a:r>
              <a:rPr lang="en-US" altLang="ja-JP" sz="900" dirty="0"/>
              <a:t>LED</a:t>
            </a:r>
            <a:r>
              <a:rPr lang="ja-JP" altLang="en-US" sz="900" dirty="0"/>
              <a:t>電球推奨）</a:t>
            </a:r>
          </a:p>
          <a:p>
            <a:r>
              <a:rPr lang="ja-JP" altLang="en-US" sz="900" dirty="0"/>
              <a:t>　</a:t>
            </a:r>
            <a:r>
              <a:rPr lang="en-US" altLang="ja-JP" sz="900" dirty="0"/>
              <a:t>※</a:t>
            </a:r>
            <a:r>
              <a:rPr lang="ja-JP" altLang="en-US" sz="900" dirty="0"/>
              <a:t>電球別売り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126</Words>
  <Application>Microsoft Office PowerPoint</Application>
  <PresentationFormat>ワイド画面</PresentationFormat>
  <Paragraphs>34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34</cp:revision>
  <dcterms:created xsi:type="dcterms:W3CDTF">2019-01-19T02:38:37Z</dcterms:created>
  <dcterms:modified xsi:type="dcterms:W3CDTF">2019-01-20T05:28:35Z</dcterms:modified>
</cp:coreProperties>
</file>