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08DED-75E5-4510-85E1-B8C63FE56D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BB485C-8DF4-4181-93A4-75CD77E08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F179C3-E92B-42F8-9412-BEDC674DF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CC1B6-15F2-429A-B3D2-DB49B5750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31E371-C825-4B20-987D-F4DA6F58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49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D6A0CF-4A40-4BDA-B8B2-883CB7EBC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BA5667-FBC1-4093-A7E1-193D7D0327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0386234-7CDF-4181-A567-EA3054399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78BC1F-20A0-4620-A606-DE3D748BB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14B965-A06A-44B5-9572-648389C40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26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9042A90-653E-4652-AC2F-396DFB9477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4618B9-7B60-43E3-A0CA-7CBB76F61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79B6DA-7CD8-4AD7-BAB5-4BCB79A26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8A080B-1CFE-48FB-BDDB-1CD33C78F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352B75-0554-42BD-8272-87D93E2A1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18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BE7B01-DF3B-44B3-B7EF-2AF217374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6F480C-4398-4434-B49D-81CDB0909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7A556D-46B0-414F-9344-283B1FD87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7BD697-2052-4DFE-91FA-112CFB36A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113299-A01B-4C44-A30D-8DC4CC60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10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9C52BA-BE3C-40D6-9DE0-EACB134B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DB6EE5-B9F3-4BCE-B8D6-E3EFBF5C5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CEC6D8-04F2-4352-87EE-A56CABAC5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AD4587-FFEF-4984-B5D2-02434C02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CE0E28-92E0-4C56-BEE3-991C45A17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51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B568E7-036B-4FF7-8345-3BF1DE47F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B2E00A-2BCE-4FB8-9314-6916F9E9CE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11CC02-AA91-4812-9C97-F40C95D64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E82438B-80A1-4E37-8DDA-9739F963D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DEABBE-267D-4444-B812-1525F191D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8942E1-98CD-4150-84E9-3D73D89F5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35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183AEC-899B-4934-B271-3E989804A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5968F2-DB4F-4EF8-9BC7-41E194F81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66FBF6-9E8C-4E91-A6D8-B5F4D5089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C700F5-FC3E-4473-951F-E43847114D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1432B8A-64CA-47FE-B4DE-43193B8C4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2EC695B-E256-485B-9927-5DFD8A13E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745DC9F-8A30-409A-9AC3-6BE119EA3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57009F5-07AC-4081-8CDD-CE1BC8DB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88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6418A-EB0C-4DF8-BD1F-6023374D5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331A984-B787-407C-9B13-ACC25F4EB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865A5E2-2728-41FE-B605-C1B02CB0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966AC6-551C-4BAF-B89C-304BD191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49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7C796E-5C5F-4D83-B2C0-D36CDEECA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DE80928-D995-403D-9498-3EDEA63F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05736F-ED03-418F-9383-4219B7005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94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3DDFB6-174F-4CAB-8E41-09530EC50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441549-54BB-4109-A30D-C25F85FC4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7AC914-2B44-4471-8B7A-B9EDB993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1772A4-8695-4014-9F65-6331D4B2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51D807-2461-479B-A43F-588D3F0CB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2F17DB-CAE1-4188-A086-77780B54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97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F1024E-0596-4F45-8CF2-3BC3A0C1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F6ACF45-D703-49B3-8B02-DC6AF74767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32F192-8391-426C-B63A-5E975180CA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8F4899-DF9A-447B-8E66-E9F5902D6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C59098-74B7-47B0-8104-540101AE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BF1577-0579-47C3-9488-6988FC21A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19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920C62-8330-4819-8D65-3B8B8D25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E0E522-4E90-4743-9229-139F557B5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012D9-C823-41AD-A3D3-B2D91AE46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6E0D5-68E6-43FE-BD35-C20922CD8483}" type="datetimeFigureOut">
              <a:rPr kumimoji="1" lang="ja-JP" altLang="en-US" smtClean="0"/>
              <a:t>2019/1/19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686B7E-3B23-41B7-A1F9-9E3F62B5B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5FEEBD-AA3D-4000-800B-6206496B8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0BE96-12BD-405B-BFBF-A9E6803CA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09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3705FEF-BA55-42F3-97E2-EDEDFDD3C8CE}"/>
              </a:ext>
            </a:extLst>
          </p:cNvPr>
          <p:cNvCxnSpPr>
            <a:cxnSpLocks/>
          </p:cNvCxnSpPr>
          <p:nvPr/>
        </p:nvCxnSpPr>
        <p:spPr>
          <a:xfrm>
            <a:off x="255234" y="585926"/>
            <a:ext cx="11798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9D8547-E164-4FC6-BF9C-B2666395B591}"/>
              </a:ext>
            </a:extLst>
          </p:cNvPr>
          <p:cNvSpPr txBox="1"/>
          <p:nvPr/>
        </p:nvSpPr>
        <p:spPr>
          <a:xfrm>
            <a:off x="443882" y="216593"/>
            <a:ext cx="1141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インダストリアル　リビングダイニング</a:t>
            </a:r>
            <a:r>
              <a:rPr kumimoji="1" lang="ja-JP" altLang="en-US" b="1" dirty="0"/>
              <a:t>セット　（卸売り </a:t>
            </a:r>
            <a:r>
              <a:rPr lang="en-US" altLang="ja-JP" b="1" dirty="0"/>
              <a:t>24</a:t>
            </a:r>
            <a:r>
              <a:rPr lang="ja-JP" altLang="en-US" b="1" dirty="0"/>
              <a:t>万円）</a:t>
            </a:r>
            <a:r>
              <a:rPr lang="ja-JP" altLang="en-US" sz="1050" b="1" dirty="0"/>
              <a:t>＊家具、照明、観葉植物など含む</a:t>
            </a:r>
            <a:endParaRPr kumimoji="1" lang="ja-JP" altLang="en-US" sz="1050" b="1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F7C7DF8-5A2B-45E4-9BEA-00F4B0D5F62D}"/>
              </a:ext>
            </a:extLst>
          </p:cNvPr>
          <p:cNvSpPr txBox="1"/>
          <p:nvPr/>
        </p:nvSpPr>
        <p:spPr>
          <a:xfrm>
            <a:off x="5034833" y="5703700"/>
            <a:ext cx="154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W190×D130</a:t>
            </a:r>
            <a:endParaRPr lang="en-US" altLang="ja-JP" sz="900" dirty="0"/>
          </a:p>
          <a:p>
            <a:r>
              <a:rPr lang="ja-JP" altLang="en-US" sz="900" dirty="0"/>
              <a:t>ビスコース　コットン</a:t>
            </a:r>
            <a:endParaRPr kumimoji="1" lang="ja-JP" altLang="en-US" sz="9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1054F4-B4E7-49DE-BB38-A72C389B7EED}"/>
              </a:ext>
            </a:extLst>
          </p:cNvPr>
          <p:cNvSpPr txBox="1"/>
          <p:nvPr/>
        </p:nvSpPr>
        <p:spPr>
          <a:xfrm>
            <a:off x="171073" y="5730889"/>
            <a:ext cx="240816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altLang="ja-JP" sz="900" dirty="0"/>
              <a:t>Ф15.5 </a:t>
            </a:r>
            <a:r>
              <a:rPr lang="en-US" altLang="ja-JP" sz="900" dirty="0"/>
              <a:t>H12 cm</a:t>
            </a:r>
          </a:p>
          <a:p>
            <a:r>
              <a:rPr lang="ja-JP" altLang="en-US" sz="900" dirty="0"/>
              <a:t>スチール</a:t>
            </a:r>
            <a:endParaRPr lang="en-US" altLang="ja-JP" sz="900" dirty="0"/>
          </a:p>
          <a:p>
            <a:r>
              <a:rPr lang="en-US" altLang="ja-JP" sz="900" dirty="0"/>
              <a:t>E17/ 60W </a:t>
            </a:r>
            <a:r>
              <a:rPr lang="ja-JP" altLang="en-US" sz="900" dirty="0"/>
              <a:t>ミニクリプトン球 </a:t>
            </a:r>
            <a:r>
              <a:rPr lang="en-US" altLang="ja-JP" sz="900" dirty="0"/>
              <a:t>(WH) × 1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CDFD45-53D7-4F62-88B3-772B4B024E3B}"/>
              </a:ext>
            </a:extLst>
          </p:cNvPr>
          <p:cNvSpPr txBox="1"/>
          <p:nvPr/>
        </p:nvSpPr>
        <p:spPr>
          <a:xfrm>
            <a:off x="9621947" y="5608289"/>
            <a:ext cx="2151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W50XH90cm</a:t>
            </a:r>
            <a:r>
              <a:rPr lang="ja-JP" altLang="en-US" sz="900" dirty="0"/>
              <a:t>　鉢</a:t>
            </a:r>
            <a:r>
              <a:rPr lang="el-GR" altLang="ja-JP" sz="900" dirty="0"/>
              <a:t>Φ14</a:t>
            </a:r>
            <a:r>
              <a:rPr lang="ja-JP" altLang="el-GR" sz="900" dirty="0" err="1"/>
              <a:t>．</a:t>
            </a:r>
            <a:r>
              <a:rPr lang="el-GR" altLang="ja-JP" sz="900" dirty="0"/>
              <a:t>5</a:t>
            </a:r>
            <a:r>
              <a:rPr lang="en-US" altLang="ja-JP" sz="900" dirty="0"/>
              <a:t>XH12</a:t>
            </a:r>
            <a:r>
              <a:rPr lang="ja-JP" altLang="en-US" sz="900" dirty="0" err="1"/>
              <a:t>．</a:t>
            </a:r>
            <a:r>
              <a:rPr lang="en-US" altLang="ja-JP" sz="900" dirty="0"/>
              <a:t>5cm</a:t>
            </a:r>
          </a:p>
          <a:p>
            <a:r>
              <a:rPr lang="ja-JP" altLang="en-US" sz="900" dirty="0"/>
              <a:t>ポリエステル</a:t>
            </a:r>
            <a:endParaRPr kumimoji="1" lang="ja-JP" altLang="en-US" sz="9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9DD75675-8092-469E-918E-E9FF3C52E80A}"/>
              </a:ext>
            </a:extLst>
          </p:cNvPr>
          <p:cNvSpPr/>
          <p:nvPr/>
        </p:nvSpPr>
        <p:spPr>
          <a:xfrm>
            <a:off x="138322" y="703230"/>
            <a:ext cx="4081445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EE86A64-B937-40EB-9756-849C0ED752B4}"/>
              </a:ext>
            </a:extLst>
          </p:cNvPr>
          <p:cNvSpPr txBox="1"/>
          <p:nvPr/>
        </p:nvSpPr>
        <p:spPr>
          <a:xfrm>
            <a:off x="255234" y="735255"/>
            <a:ext cx="153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Dining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D83FF8A-BD05-4933-9BB4-B271D445428D}"/>
              </a:ext>
            </a:extLst>
          </p:cNvPr>
          <p:cNvSpPr/>
          <p:nvPr/>
        </p:nvSpPr>
        <p:spPr>
          <a:xfrm>
            <a:off x="4350058" y="703233"/>
            <a:ext cx="7703620" cy="60521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391D891-3B77-4005-8C8A-08701C707F3B}"/>
              </a:ext>
            </a:extLst>
          </p:cNvPr>
          <p:cNvSpPr txBox="1"/>
          <p:nvPr/>
        </p:nvSpPr>
        <p:spPr>
          <a:xfrm>
            <a:off x="4435957" y="703232"/>
            <a:ext cx="150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atika" panose="020BE200000000000000" pitchFamily="34" charset="0"/>
              </a:rPr>
              <a:t>Living room</a:t>
            </a:r>
            <a:endParaRPr kumimoji="1" lang="ja-JP" altLang="en-US" dirty="0">
              <a:latin typeface="Helvatika" panose="020BE200000000000000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4FD8678-3E21-4153-965C-9633A033651C}"/>
              </a:ext>
            </a:extLst>
          </p:cNvPr>
          <p:cNvSpPr txBox="1"/>
          <p:nvPr/>
        </p:nvSpPr>
        <p:spPr>
          <a:xfrm>
            <a:off x="4437366" y="2820016"/>
            <a:ext cx="23342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188x75x73cm(</a:t>
            </a:r>
            <a:r>
              <a:rPr lang="ja-JP" altLang="en-US" sz="900" dirty="0"/>
              <a:t>脚部含む</a:t>
            </a:r>
            <a:r>
              <a:rPr lang="en-US" altLang="ja-JP" sz="900" dirty="0"/>
              <a:t>)</a:t>
            </a:r>
          </a:p>
          <a:p>
            <a:r>
              <a:rPr lang="ja-JP" altLang="en-US" sz="900" dirty="0"/>
              <a:t>本体：木製フレーム　表地：</a:t>
            </a:r>
            <a:r>
              <a:rPr lang="en-US" altLang="ja-JP" sz="900" dirty="0"/>
              <a:t>PVC</a:t>
            </a:r>
          </a:p>
          <a:p>
            <a:r>
              <a:rPr lang="ja-JP" altLang="en-US" sz="900" dirty="0"/>
              <a:t>中材：</a:t>
            </a:r>
            <a:r>
              <a:rPr lang="en-US" altLang="ja-JP" sz="900" dirty="0"/>
              <a:t>S</a:t>
            </a:r>
            <a:r>
              <a:rPr lang="ja-JP" altLang="en-US" sz="900" dirty="0"/>
              <a:t>バネ、ウレタン、シリコンフィル</a:t>
            </a:r>
            <a:endParaRPr kumimoji="1" lang="ja-JP" altLang="en-US" sz="9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B669933-068D-4BBC-A06C-D672B81322C3}"/>
              </a:ext>
            </a:extLst>
          </p:cNvPr>
          <p:cNvSpPr txBox="1"/>
          <p:nvPr/>
        </p:nvSpPr>
        <p:spPr>
          <a:xfrm>
            <a:off x="7288456" y="2822274"/>
            <a:ext cx="198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W120×D50×H33</a:t>
            </a:r>
          </a:p>
          <a:p>
            <a:r>
              <a:rPr lang="ja-JP" altLang="en-US" sz="900" dirty="0"/>
              <a:t>天然木　アイアン　ラッカー塗装</a:t>
            </a:r>
            <a:endParaRPr kumimoji="1" lang="ja-JP" altLang="en-US" sz="9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0B9034-C171-41D3-8E2E-77426174D190}"/>
              </a:ext>
            </a:extLst>
          </p:cNvPr>
          <p:cNvSpPr txBox="1"/>
          <p:nvPr/>
        </p:nvSpPr>
        <p:spPr>
          <a:xfrm>
            <a:off x="7795966" y="5695528"/>
            <a:ext cx="1545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W99×D50×H41</a:t>
            </a:r>
          </a:p>
          <a:p>
            <a:r>
              <a:rPr lang="ja-JP" altLang="en-US" sz="900" dirty="0"/>
              <a:t>天然木（杉）　スチール</a:t>
            </a:r>
            <a:endParaRPr kumimoji="1" lang="ja-JP" altLang="en-US" sz="9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310D09-AE58-4D95-87C9-6C9163436888}"/>
              </a:ext>
            </a:extLst>
          </p:cNvPr>
          <p:cNvSpPr txBox="1"/>
          <p:nvPr/>
        </p:nvSpPr>
        <p:spPr>
          <a:xfrm>
            <a:off x="9762413" y="2715234"/>
            <a:ext cx="220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ja-JP" sz="900" dirty="0"/>
              <a:t>W 800mm×H 250mm×D 130mm</a:t>
            </a:r>
            <a:endParaRPr lang="en-US" altLang="ja-JP" sz="900" dirty="0"/>
          </a:p>
          <a:p>
            <a:r>
              <a:rPr lang="en-US" altLang="ja-JP" sz="900" dirty="0"/>
              <a:t>60W</a:t>
            </a:r>
            <a:r>
              <a:rPr lang="ja-JP" altLang="en-US" sz="900" dirty="0"/>
              <a:t>まで</a:t>
            </a:r>
            <a:r>
              <a:rPr lang="en-US" altLang="ja-JP" sz="900" dirty="0"/>
              <a:t>×4(</a:t>
            </a:r>
            <a:r>
              <a:rPr lang="ja-JP" altLang="en-US" sz="900" dirty="0"/>
              <a:t>電球別売</a:t>
            </a:r>
            <a:r>
              <a:rPr lang="en-US" altLang="ja-JP" sz="900" dirty="0"/>
              <a:t>)</a:t>
            </a:r>
            <a:endParaRPr kumimoji="1" lang="ja-JP" altLang="en-US" sz="9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96DF2DA-53C4-4095-87E3-D4DAFC2E647D}"/>
              </a:ext>
            </a:extLst>
          </p:cNvPr>
          <p:cNvSpPr txBox="1"/>
          <p:nvPr/>
        </p:nvSpPr>
        <p:spPr>
          <a:xfrm>
            <a:off x="255233" y="2695613"/>
            <a:ext cx="2324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/>
              <a:t>幅</a:t>
            </a:r>
            <a:r>
              <a:rPr lang="en-US" altLang="ja-JP" sz="900" dirty="0"/>
              <a:t>1500mm×</a:t>
            </a:r>
            <a:r>
              <a:rPr lang="ja-JP" altLang="en-US" sz="900" dirty="0"/>
              <a:t>奥行き</a:t>
            </a:r>
            <a:r>
              <a:rPr lang="en-US" altLang="ja-JP" sz="900" dirty="0"/>
              <a:t>800mm×</a:t>
            </a:r>
            <a:r>
              <a:rPr lang="ja-JP" altLang="en-US" sz="900" dirty="0"/>
              <a:t>高さ</a:t>
            </a:r>
            <a:r>
              <a:rPr lang="en-US" altLang="ja-JP" sz="900" dirty="0"/>
              <a:t>730mm</a:t>
            </a:r>
          </a:p>
          <a:p>
            <a:r>
              <a:rPr lang="ja-JP" altLang="en-US" sz="900" dirty="0"/>
              <a:t>ウォールナット突板</a:t>
            </a:r>
            <a:endParaRPr lang="en-US" altLang="ja-JP" sz="9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E55BB94-992A-480D-A2F5-E501FD43BB30}"/>
              </a:ext>
            </a:extLst>
          </p:cNvPr>
          <p:cNvSpPr txBox="1"/>
          <p:nvPr/>
        </p:nvSpPr>
        <p:spPr>
          <a:xfrm>
            <a:off x="2588650" y="2660196"/>
            <a:ext cx="1556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/>
              <a:t>4</a:t>
            </a:r>
            <a:r>
              <a:rPr lang="ja-JP" altLang="en-US" sz="900" b="1" dirty="0"/>
              <a:t>脚</a:t>
            </a:r>
            <a:endParaRPr lang="en-US" altLang="ja-JP" sz="900" b="1" dirty="0"/>
          </a:p>
          <a:p>
            <a:r>
              <a:rPr lang="ja-JP" altLang="en-US" sz="900" dirty="0"/>
              <a:t>幅</a:t>
            </a:r>
            <a:r>
              <a:rPr lang="en-US" altLang="ja-JP" sz="900" dirty="0"/>
              <a:t>450mm×</a:t>
            </a:r>
            <a:r>
              <a:rPr lang="ja-JP" altLang="en-US" sz="900" dirty="0"/>
              <a:t>奥行</a:t>
            </a:r>
            <a:r>
              <a:rPr lang="en-US" altLang="ja-JP" sz="900" dirty="0"/>
              <a:t>550mm</a:t>
            </a:r>
          </a:p>
          <a:p>
            <a:r>
              <a:rPr lang="en-US" altLang="ja-JP" sz="900" dirty="0"/>
              <a:t>×</a:t>
            </a:r>
            <a:r>
              <a:rPr lang="ja-JP" altLang="en-US" sz="900" dirty="0"/>
              <a:t>高さ</a:t>
            </a:r>
            <a:r>
              <a:rPr lang="en-US" altLang="ja-JP" sz="900" dirty="0"/>
              <a:t>795mm</a:t>
            </a:r>
            <a:r>
              <a:rPr lang="ja-JP" altLang="en-US" sz="900" dirty="0"/>
              <a:t>　</a:t>
            </a:r>
            <a:endParaRPr lang="en-US" altLang="ja-JP" sz="900" dirty="0"/>
          </a:p>
          <a:p>
            <a:r>
              <a:rPr lang="ja-JP" altLang="en-US" sz="900" dirty="0"/>
              <a:t>座面高さ</a:t>
            </a:r>
            <a:r>
              <a:rPr lang="en-US" altLang="ja-JP" sz="900" dirty="0"/>
              <a:t>420mm</a:t>
            </a:r>
          </a:p>
          <a:p>
            <a:r>
              <a:rPr lang="ja-JP" altLang="en-US" sz="900" dirty="0"/>
              <a:t>座面・背面 </a:t>
            </a:r>
            <a:r>
              <a:rPr lang="en-US" altLang="ja-JP" sz="900" dirty="0"/>
              <a:t>/ MDF</a:t>
            </a:r>
            <a:r>
              <a:rPr lang="ja-JP" altLang="en-US" sz="900" dirty="0" err="1"/>
              <a:t>、</a:t>
            </a:r>
            <a:r>
              <a:rPr lang="ja-JP" altLang="en-US" sz="900" dirty="0"/>
              <a:t>ウォールナット突板</a:t>
            </a:r>
            <a:endParaRPr lang="en-US" altLang="ja-JP" sz="9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338AA6F2-D5BE-490F-9A29-6FBC9A053C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4060" y="1368120"/>
            <a:ext cx="2636558" cy="1351462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1D79874-8F4D-423C-9EDF-1B5B28C652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45" y="3830206"/>
            <a:ext cx="1283952" cy="1733336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E064E613-020C-40BA-9A09-4766EDBAB81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8067" y="4495188"/>
            <a:ext cx="2053880" cy="1113101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CF12A09-D144-47D5-A79B-0F5D43520D4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001" y="4027049"/>
            <a:ext cx="2334293" cy="162314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D5BC797-EAD6-45FE-9C2F-0305100502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7902" y="1660638"/>
            <a:ext cx="2021801" cy="98026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CEE9E02-B5B4-420C-9306-C7AE797BEFC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869" y="1104587"/>
            <a:ext cx="1173226" cy="148023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C52339A-9737-42B7-B5FD-8FFF37176C6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10" y="1103477"/>
            <a:ext cx="2144514" cy="150454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BBEA158-8147-4B88-B313-6E36A541F5E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0565" y="3415731"/>
            <a:ext cx="1719125" cy="209897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74FDB04-555D-488C-A50F-339330A47E6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6987" y="1368120"/>
            <a:ext cx="2513151" cy="123316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604257D-9F4A-4891-AA22-A6DCAD55FD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61621" y="4113477"/>
            <a:ext cx="2186788" cy="233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8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85</Words>
  <Application>Microsoft Office PowerPoint</Application>
  <PresentationFormat>ワイド画面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Helvatika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政博 休場</dc:creator>
  <cp:lastModifiedBy>政博 休場</cp:lastModifiedBy>
  <cp:revision>19</cp:revision>
  <dcterms:created xsi:type="dcterms:W3CDTF">2019-01-19T02:38:37Z</dcterms:created>
  <dcterms:modified xsi:type="dcterms:W3CDTF">2019-01-19T06:56:24Z</dcterms:modified>
</cp:coreProperties>
</file>