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B2431F-B40B-4BA0-9977-0B4B08624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241DA05-F73D-4BF6-97F4-908EED6AC9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CAB8DA-D158-4737-883E-C8299E4B1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B54BB0-EA62-4451-9633-B14C7603B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6A1CB4-B8A4-412E-A42A-9A14DDF01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94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32D50C-743A-458F-ABF8-1F2D61E9D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0F477DE-5F72-4107-BBF0-F694D6A8CC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93E698-21A2-4C36-BAE2-9F1790365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2D4138-C2C1-4F80-BCB0-9E4140807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31D5D3-1E1C-45BE-A723-C4F92770C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826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391CEB6-0F20-4850-8741-07C495A27D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13BE6FB-0AFB-45A4-800B-BF54E0A157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D2E701-11B1-4ED8-B70D-6F0DC1DA9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A7B6C19-5F14-4AE4-BEF1-6A4AA333A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77C370-3DD3-4AB2-A645-B5151C527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421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47FB5E-343E-40E4-9E1D-D6651ACBC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AB7051-69BF-41B4-832A-C11230A52E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600036-F0DE-4A13-ADBB-B0D06B358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10F7D9-6BCF-4809-B7FC-E29EEF83D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006E68-5B15-4870-A111-A58F0C35B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9904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CBCA50-FF51-4D23-B2E9-0B677CB5C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2007E07-A5D5-4FDF-9819-E5227882D6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2678CE-1177-45C2-861C-42330EB26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84AA25-6DF8-4A84-A53B-B3A157131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90C66B-9974-4C10-9C36-21E8D2507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6706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79B28F-D138-4E4C-90EF-1849759D1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EAF2E89-90AD-4988-B2DE-69B5657D01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737109-F033-4A96-B16C-D2C7EB8EA8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30FDF52-2F73-4192-82C3-C9B787CB7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8B5B708-6161-43F3-AA24-DD4B57626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64D66BF-1742-4792-8BFA-B415C09C9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2768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483E84-9429-4A97-ABBC-D3DEDED32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96ADD6-0EC4-44A6-8C5B-CB24CA715A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3EEB077-7D6E-4F95-A70E-CB977C990B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9E518E6-713A-427B-A643-144E7C6134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B2096FD-79BA-4ED6-B75B-031917E55D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909A043-BBC5-44AC-ADDA-CCD77D460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2019/1/17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302C50B-071A-4E6E-9D24-FD1BDD394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E9C3CBB-85AA-4E7C-A499-2CF3898BA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3693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052CBB-5FD8-489B-B0CF-52450D8FA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C95C8C5-2E50-42F8-A048-0177E7B6B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0770F97-6DA8-41A4-91AC-E36AFBF45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5EA235D-C158-4955-9B81-DBC39FD34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046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5C4D6ED-6E8F-49EF-B9AB-F17DA9297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2EFC2F3-A558-40A4-BE44-69111771D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60BE0D8-5FC8-4F22-B4E3-A56BADB4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466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7BFA2E-447D-480D-8D3E-BF7B51CFA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13F5D95-F711-45A7-855F-3849DF737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0EFCDA8-6E1D-4880-944C-6A118600F5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8CC3E17-0035-475C-900E-CD25141DA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587139A-32DB-42C9-9998-42CA92DB1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E99A754-0814-40AA-B834-D6C3B2981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903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D2D80D-9981-4EBE-B4E4-8AADF9AFE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D9D65D1-7E91-46E3-80A7-9A779D5818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8F08719-CC7F-44FF-A576-8337F39E26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3D6A7A4-5064-4E02-A60E-745CED779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2019/1/17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B210F7-FB1E-4F79-9C93-98C50B27E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BE4E42C-3077-45E0-BFAD-E235A3514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8366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7D492C6-992E-427A-B2EB-A28BBABC2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BB10B9A-9DBB-49C6-92FB-169B2E7E0C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568C17-A15F-431B-B9E5-51F3A0120E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C1747-C297-4A84-8A53-DAC272F600C1}" type="datetimeFigureOut">
              <a:rPr kumimoji="1" lang="ja-JP" altLang="en-US" smtClean="0"/>
              <a:t>2019/1/17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4BF744-473D-4032-B81B-6F40494E72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242F05-8004-49F1-832C-5906BAD6FF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113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F3705FEF-BA55-42F3-97E2-EDEDFDD3C8CE}"/>
              </a:ext>
            </a:extLst>
          </p:cNvPr>
          <p:cNvCxnSpPr>
            <a:cxnSpLocks/>
          </p:cNvCxnSpPr>
          <p:nvPr/>
        </p:nvCxnSpPr>
        <p:spPr>
          <a:xfrm>
            <a:off x="255234" y="585926"/>
            <a:ext cx="117984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49D8547-E164-4FC6-BF9C-B2666395B591}"/>
              </a:ext>
            </a:extLst>
          </p:cNvPr>
          <p:cNvSpPr txBox="1"/>
          <p:nvPr/>
        </p:nvSpPr>
        <p:spPr>
          <a:xfrm>
            <a:off x="443882" y="216593"/>
            <a:ext cx="1141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インダストリアル　リビングダイニング</a:t>
            </a:r>
            <a:r>
              <a:rPr kumimoji="1" lang="ja-JP" altLang="en-US" b="1" dirty="0"/>
              <a:t>セット　（卸売り </a:t>
            </a:r>
            <a:r>
              <a:rPr kumimoji="1" lang="en-US" altLang="ja-JP" b="1" dirty="0"/>
              <a:t>16</a:t>
            </a:r>
            <a:r>
              <a:rPr lang="ja-JP" altLang="en-US" b="1" dirty="0"/>
              <a:t>万円）</a:t>
            </a:r>
            <a:r>
              <a:rPr lang="ja-JP" altLang="en-US" sz="1050" b="1" dirty="0"/>
              <a:t>＊家具、照明、観葉植物など含む</a:t>
            </a:r>
            <a:endParaRPr kumimoji="1" lang="ja-JP" altLang="en-US" sz="1050" b="1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F7C7DF8-5A2B-45E4-9BEA-00F4B0D5F62D}"/>
              </a:ext>
            </a:extLst>
          </p:cNvPr>
          <p:cNvSpPr txBox="1"/>
          <p:nvPr/>
        </p:nvSpPr>
        <p:spPr>
          <a:xfrm>
            <a:off x="4538602" y="5546224"/>
            <a:ext cx="2602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ja-JP" sz="900" dirty="0"/>
              <a:t>W 190 X H 130</a:t>
            </a:r>
            <a:endParaRPr lang="en-US" altLang="ja-JP" sz="900" dirty="0"/>
          </a:p>
          <a:p>
            <a:r>
              <a:rPr lang="ja-JP" altLang="en-US" sz="900" dirty="0"/>
              <a:t>ポリエステル　シェニール　裏面滑り止め加工 </a:t>
            </a:r>
            <a:endParaRPr kumimoji="1" lang="ja-JP" altLang="en-US" sz="9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C1054F4-B4E7-49DE-BB38-A72C389B7EED}"/>
              </a:ext>
            </a:extLst>
          </p:cNvPr>
          <p:cNvSpPr txBox="1"/>
          <p:nvPr/>
        </p:nvSpPr>
        <p:spPr>
          <a:xfrm>
            <a:off x="145736" y="6018158"/>
            <a:ext cx="2142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z-Cyrl-AZ" altLang="ja-JP" sz="900" dirty="0"/>
              <a:t>Ф17 </a:t>
            </a:r>
            <a:r>
              <a:rPr lang="en-US" altLang="ja-JP" sz="900" dirty="0"/>
              <a:t>H10 cm</a:t>
            </a:r>
          </a:p>
          <a:p>
            <a:r>
              <a:rPr lang="ja-JP" altLang="en-US" sz="900" dirty="0"/>
              <a:t>スチールシェード</a:t>
            </a:r>
            <a:endParaRPr lang="en-US" altLang="ja-JP" sz="900" dirty="0"/>
          </a:p>
          <a:p>
            <a:r>
              <a:rPr lang="en-US" altLang="ja-JP" sz="900" dirty="0"/>
              <a:t>E17/ 60W </a:t>
            </a:r>
            <a:r>
              <a:rPr lang="ja-JP" altLang="en-US" sz="900" dirty="0"/>
              <a:t>ミニクリプトン球 </a:t>
            </a:r>
            <a:r>
              <a:rPr lang="en-US" altLang="ja-JP" sz="900" dirty="0"/>
              <a:t>(WH) × 1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FCDFD45-53D7-4F62-88B3-772B4B024E3B}"/>
              </a:ext>
            </a:extLst>
          </p:cNvPr>
          <p:cNvSpPr txBox="1"/>
          <p:nvPr/>
        </p:nvSpPr>
        <p:spPr>
          <a:xfrm>
            <a:off x="9492264" y="5622845"/>
            <a:ext cx="137249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/>
              <a:t>106cm</a:t>
            </a:r>
          </a:p>
          <a:p>
            <a:r>
              <a:rPr lang="ja-JP" altLang="en-US" sz="900" dirty="0"/>
              <a:t>本体：</a:t>
            </a:r>
            <a:r>
              <a:rPr lang="en-US" altLang="ja-JP" sz="900" dirty="0"/>
              <a:t>PVC</a:t>
            </a:r>
            <a:r>
              <a:rPr lang="ja-JP" altLang="en-US" sz="900" dirty="0" err="1"/>
              <a:t>、</a:t>
            </a:r>
            <a:r>
              <a:rPr lang="ja-JP" altLang="en-US" sz="900" dirty="0"/>
              <a:t>鉄芯　</a:t>
            </a:r>
            <a:endParaRPr lang="en-US" altLang="ja-JP" sz="900" dirty="0"/>
          </a:p>
          <a:p>
            <a:r>
              <a:rPr lang="ja-JP" altLang="en-US" sz="900" dirty="0"/>
              <a:t>鉢：鉄、</a:t>
            </a:r>
            <a:r>
              <a:rPr lang="en-US" altLang="ja-JP" sz="900" dirty="0"/>
              <a:t>PS</a:t>
            </a:r>
            <a:r>
              <a:rPr lang="ja-JP" altLang="en-US" sz="900" dirty="0" err="1"/>
              <a:t>、</a:t>
            </a:r>
            <a:r>
              <a:rPr lang="ja-JP" altLang="en-US" sz="900" dirty="0"/>
              <a:t>セメント</a:t>
            </a:r>
            <a:endParaRPr kumimoji="1" lang="ja-JP" altLang="en-US" sz="900" dirty="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699051D-2C94-458D-AF8F-BD7D60618111}"/>
              </a:ext>
            </a:extLst>
          </p:cNvPr>
          <p:cNvSpPr txBox="1"/>
          <p:nvPr/>
        </p:nvSpPr>
        <p:spPr>
          <a:xfrm>
            <a:off x="240876" y="3290521"/>
            <a:ext cx="301289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テーブル</a:t>
            </a:r>
            <a:r>
              <a:rPr lang="en-US" altLang="ja-JP" sz="900" dirty="0"/>
              <a:t>80cm</a:t>
            </a:r>
            <a:r>
              <a:rPr lang="ja-JP" altLang="en-US" sz="900" dirty="0"/>
              <a:t>：（約）幅</a:t>
            </a:r>
            <a:r>
              <a:rPr lang="en-US" altLang="ja-JP" sz="900" dirty="0"/>
              <a:t>80x</a:t>
            </a:r>
            <a:r>
              <a:rPr lang="ja-JP" altLang="en-US" sz="900" dirty="0"/>
              <a:t>奥行</a:t>
            </a:r>
            <a:r>
              <a:rPr lang="en-US" altLang="ja-JP" sz="900" dirty="0"/>
              <a:t>80x</a:t>
            </a:r>
            <a:r>
              <a:rPr lang="ja-JP" altLang="en-US" sz="900" dirty="0"/>
              <a:t>高さ</a:t>
            </a:r>
            <a:r>
              <a:rPr lang="en-US" altLang="ja-JP" sz="900" dirty="0"/>
              <a:t>70cm </a:t>
            </a:r>
          </a:p>
          <a:p>
            <a:r>
              <a:rPr lang="ja-JP" altLang="en-US" sz="900" dirty="0"/>
              <a:t>チェア</a:t>
            </a:r>
            <a:r>
              <a:rPr lang="en-US" altLang="ja-JP" sz="900" dirty="0"/>
              <a:t>4</a:t>
            </a:r>
            <a:r>
              <a:rPr lang="ja-JP" altLang="en-US" sz="900" dirty="0"/>
              <a:t>脚：（約）幅</a:t>
            </a:r>
            <a:r>
              <a:rPr lang="en-US" altLang="ja-JP" sz="900" dirty="0"/>
              <a:t>56x</a:t>
            </a:r>
            <a:r>
              <a:rPr lang="ja-JP" altLang="en-US" sz="900" dirty="0"/>
              <a:t>奥行</a:t>
            </a:r>
            <a:r>
              <a:rPr lang="en-US" altLang="ja-JP" sz="900" dirty="0"/>
              <a:t>46x</a:t>
            </a:r>
            <a:r>
              <a:rPr lang="ja-JP" altLang="en-US" sz="900" dirty="0"/>
              <a:t>高さ</a:t>
            </a:r>
            <a:r>
              <a:rPr lang="en-US" altLang="ja-JP" sz="900" dirty="0"/>
              <a:t>122cm</a:t>
            </a:r>
          </a:p>
          <a:p>
            <a:r>
              <a:rPr lang="ja-JP" altLang="en-US" sz="900" dirty="0"/>
              <a:t>構造部材、甲板の表面材：天然木、スチール</a:t>
            </a:r>
          </a:p>
          <a:p>
            <a:r>
              <a:rPr lang="ja-JP" altLang="en-US" sz="900" dirty="0"/>
              <a:t>表面加工：ラッカー塗装、粉体塗装</a:t>
            </a:r>
            <a:endParaRPr lang="en-US" altLang="ja-JP" sz="900" dirty="0"/>
          </a:p>
          <a:p>
            <a:r>
              <a:rPr lang="en-US" altLang="ja-JP" sz="900" b="1" dirty="0">
                <a:solidFill>
                  <a:srgbClr val="FF0000"/>
                </a:solidFill>
              </a:rPr>
              <a:t>+3</a:t>
            </a:r>
            <a:r>
              <a:rPr lang="ja-JP" altLang="en-US" sz="900" b="1" dirty="0">
                <a:solidFill>
                  <a:srgbClr val="FF0000"/>
                </a:solidFill>
              </a:rPr>
              <a:t>万円で</a:t>
            </a:r>
            <a:r>
              <a:rPr lang="en-US" altLang="ja-JP" sz="900" b="1" dirty="0">
                <a:solidFill>
                  <a:srgbClr val="FF0000"/>
                </a:solidFill>
              </a:rPr>
              <a:t>5</a:t>
            </a:r>
            <a:r>
              <a:rPr lang="ja-JP" altLang="en-US" sz="900" b="1" dirty="0">
                <a:solidFill>
                  <a:srgbClr val="FF0000"/>
                </a:solidFill>
              </a:rPr>
              <a:t>点セットへ変更可</a:t>
            </a:r>
            <a:endParaRPr kumimoji="1" lang="ja-JP" altLang="en-US" sz="900" b="1" dirty="0">
              <a:solidFill>
                <a:srgbClr val="FF0000"/>
              </a:solidFill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9DD75675-8092-469E-918E-E9FF3C52E80A}"/>
              </a:ext>
            </a:extLst>
          </p:cNvPr>
          <p:cNvSpPr/>
          <p:nvPr/>
        </p:nvSpPr>
        <p:spPr>
          <a:xfrm>
            <a:off x="138322" y="703230"/>
            <a:ext cx="4081445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EE86A64-B937-40EB-9756-849C0ED752B4}"/>
              </a:ext>
            </a:extLst>
          </p:cNvPr>
          <p:cNvSpPr txBox="1"/>
          <p:nvPr/>
        </p:nvSpPr>
        <p:spPr>
          <a:xfrm>
            <a:off x="255234" y="735255"/>
            <a:ext cx="1539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Dining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D83FF8A-BD05-4933-9BB4-B271D445428D}"/>
              </a:ext>
            </a:extLst>
          </p:cNvPr>
          <p:cNvSpPr/>
          <p:nvPr/>
        </p:nvSpPr>
        <p:spPr>
          <a:xfrm>
            <a:off x="4350058" y="703233"/>
            <a:ext cx="7703620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391D891-3B77-4005-8C8A-08701C707F3B}"/>
              </a:ext>
            </a:extLst>
          </p:cNvPr>
          <p:cNvSpPr txBox="1"/>
          <p:nvPr/>
        </p:nvSpPr>
        <p:spPr>
          <a:xfrm>
            <a:off x="4435957" y="703232"/>
            <a:ext cx="1500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Living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4FD8678-3E21-4153-965C-9633A033651C}"/>
              </a:ext>
            </a:extLst>
          </p:cNvPr>
          <p:cNvSpPr txBox="1"/>
          <p:nvPr/>
        </p:nvSpPr>
        <p:spPr>
          <a:xfrm>
            <a:off x="4457574" y="2953506"/>
            <a:ext cx="233429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/>
              <a:t>188x75x73cm(</a:t>
            </a:r>
            <a:r>
              <a:rPr lang="ja-JP" altLang="en-US" sz="900" dirty="0"/>
              <a:t>脚部含む</a:t>
            </a:r>
            <a:r>
              <a:rPr lang="en-US" altLang="ja-JP" sz="900" dirty="0"/>
              <a:t>)</a:t>
            </a:r>
          </a:p>
          <a:p>
            <a:r>
              <a:rPr lang="ja-JP" altLang="en-US" sz="900" dirty="0"/>
              <a:t>本体：木製フレーム　表地：</a:t>
            </a:r>
            <a:r>
              <a:rPr lang="en-US" altLang="ja-JP" sz="900" dirty="0"/>
              <a:t>PVC</a:t>
            </a:r>
          </a:p>
          <a:p>
            <a:r>
              <a:rPr lang="ja-JP" altLang="en-US" sz="900" dirty="0"/>
              <a:t>中材：</a:t>
            </a:r>
            <a:r>
              <a:rPr lang="en-US" altLang="ja-JP" sz="900" dirty="0"/>
              <a:t>S</a:t>
            </a:r>
            <a:r>
              <a:rPr lang="ja-JP" altLang="en-US" sz="900" dirty="0"/>
              <a:t>バネ、ウレタン、シリコンフィル</a:t>
            </a:r>
            <a:endParaRPr kumimoji="1" lang="ja-JP" altLang="en-US" sz="900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EB669933-068D-4BBC-A06C-D672B81322C3}"/>
              </a:ext>
            </a:extLst>
          </p:cNvPr>
          <p:cNvSpPr txBox="1"/>
          <p:nvPr/>
        </p:nvSpPr>
        <p:spPr>
          <a:xfrm>
            <a:off x="7503086" y="2704600"/>
            <a:ext cx="1680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W90cmxD40cmxH39cm</a:t>
            </a:r>
          </a:p>
          <a:p>
            <a:r>
              <a:rPr lang="ja-JP" altLang="en-US" sz="900" dirty="0"/>
              <a:t>ウオールナットの突板仕様</a:t>
            </a:r>
            <a:endParaRPr kumimoji="1" lang="ja-JP" altLang="en-US" sz="900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2BD8061-2797-44B4-AD8B-9861F2D84A5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0308" y="1219545"/>
            <a:ext cx="2414337" cy="170392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21D30EC-DBE0-4C13-BB13-46B7B723691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3766" y="1271323"/>
            <a:ext cx="1897662" cy="141739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C7F1C85B-E024-4BE0-9C60-6CBDDA4DBF9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6051" y="3697677"/>
            <a:ext cx="2414337" cy="1713218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093A5FA4-3D58-40C1-A614-37E5E8044E0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14" y="1139832"/>
            <a:ext cx="2163411" cy="2139157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1873E852-1AF5-4B35-8A2E-088AEA52436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3766" y="4401513"/>
            <a:ext cx="1859116" cy="1009382"/>
          </a:xfrm>
          <a:prstGeom prst="rect">
            <a:avLst/>
          </a:prstGeom>
        </p:spPr>
      </p:pic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90B9034-C171-41D3-8E2E-77426174D190}"/>
              </a:ext>
            </a:extLst>
          </p:cNvPr>
          <p:cNvSpPr txBox="1"/>
          <p:nvPr/>
        </p:nvSpPr>
        <p:spPr>
          <a:xfrm>
            <a:off x="7271091" y="5546224"/>
            <a:ext cx="214487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テレビ台</a:t>
            </a:r>
            <a:br>
              <a:rPr lang="en-US" altLang="ja-JP" sz="900" dirty="0"/>
            </a:br>
            <a:r>
              <a:rPr lang="ja-JP" altLang="en-US" sz="900" dirty="0"/>
              <a:t>約</a:t>
            </a:r>
            <a:r>
              <a:rPr lang="en-US" altLang="ja-JP" sz="900" dirty="0"/>
              <a:t>1130×</a:t>
            </a:r>
            <a:r>
              <a:rPr lang="ja-JP" altLang="en-US" sz="900" dirty="0"/>
              <a:t>奥行 約</a:t>
            </a:r>
            <a:r>
              <a:rPr lang="en-US" altLang="ja-JP" sz="900" dirty="0"/>
              <a:t>420×</a:t>
            </a:r>
            <a:r>
              <a:rPr lang="ja-JP" altLang="en-US" sz="900" dirty="0"/>
              <a:t>高さ 約</a:t>
            </a:r>
            <a:r>
              <a:rPr lang="en-US" altLang="ja-JP" sz="900" dirty="0"/>
              <a:t>400mm</a:t>
            </a:r>
          </a:p>
          <a:p>
            <a:r>
              <a:rPr lang="ja-JP" altLang="en-US" sz="900" dirty="0"/>
              <a:t>パイン材、スチールパイプ</a:t>
            </a:r>
            <a:endParaRPr kumimoji="1" lang="ja-JP" altLang="en-US" sz="900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51167417-B940-4E7D-92E4-F5CF313D825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561" y="4349536"/>
            <a:ext cx="1462050" cy="1585429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F5711DF2-1A4E-4639-95E8-2681C539BFB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0549" y="1045130"/>
            <a:ext cx="2010698" cy="1465864"/>
          </a:xfrm>
          <a:prstGeom prst="rect">
            <a:avLst/>
          </a:prstGeom>
        </p:spPr>
      </p:pic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C310D09-AE58-4D95-87C9-6C9163436888}"/>
              </a:ext>
            </a:extLst>
          </p:cNvPr>
          <p:cNvSpPr txBox="1"/>
          <p:nvPr/>
        </p:nvSpPr>
        <p:spPr>
          <a:xfrm>
            <a:off x="9762413" y="2715234"/>
            <a:ext cx="2204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ja-JP" sz="900" dirty="0"/>
              <a:t>W 800mm×H 250mm×D 130mm</a:t>
            </a:r>
            <a:endParaRPr lang="en-US" altLang="ja-JP" sz="900" dirty="0"/>
          </a:p>
          <a:p>
            <a:r>
              <a:rPr lang="en-US" altLang="ja-JP" sz="900" dirty="0"/>
              <a:t>60W</a:t>
            </a:r>
            <a:r>
              <a:rPr lang="ja-JP" altLang="en-US" sz="900" dirty="0"/>
              <a:t>まで</a:t>
            </a:r>
            <a:r>
              <a:rPr lang="en-US" altLang="ja-JP" sz="900" dirty="0"/>
              <a:t>×4(</a:t>
            </a:r>
            <a:r>
              <a:rPr lang="ja-JP" altLang="en-US" sz="900" dirty="0"/>
              <a:t>電球別売</a:t>
            </a:r>
            <a:r>
              <a:rPr lang="en-US" altLang="ja-JP" sz="900" dirty="0"/>
              <a:t>)</a:t>
            </a:r>
            <a:endParaRPr kumimoji="1" lang="ja-JP" altLang="en-US" sz="900" dirty="0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B88000C2-6996-4E8A-8180-8341693C117C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0549" y="3812888"/>
            <a:ext cx="1028819" cy="1743932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89E498AB-8211-4663-ACF4-DB95478B24BC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591" y="4187172"/>
            <a:ext cx="1733075" cy="1747793"/>
          </a:xfrm>
          <a:prstGeom prst="rect">
            <a:avLst/>
          </a:prstGeom>
        </p:spPr>
      </p:pic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390C8B96-D26F-48F0-8F35-D4297B85D0CE}"/>
              </a:ext>
            </a:extLst>
          </p:cNvPr>
          <p:cNvSpPr txBox="1"/>
          <p:nvPr/>
        </p:nvSpPr>
        <p:spPr>
          <a:xfrm>
            <a:off x="2418940" y="6040946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/>
              <a:t>剥がせる壁紙</a:t>
            </a:r>
            <a:endParaRPr kumimoji="1" lang="en-US" altLang="ja-JP" sz="900" dirty="0"/>
          </a:p>
          <a:p>
            <a:r>
              <a:rPr lang="ja-JP" altLang="en-US" sz="900" dirty="0"/>
              <a:t>横幅</a:t>
            </a:r>
            <a:r>
              <a:rPr lang="en-US" altLang="ja-JP" sz="900" dirty="0"/>
              <a:t>45cm×10m</a:t>
            </a:r>
            <a:endParaRPr kumimoji="1"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2688082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123</Words>
  <Application>Microsoft Office PowerPoint</Application>
  <PresentationFormat>ワイド画面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Helvatika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政博 休場</dc:creator>
  <cp:lastModifiedBy>政博 休場</cp:lastModifiedBy>
  <cp:revision>9</cp:revision>
  <dcterms:created xsi:type="dcterms:W3CDTF">2019-01-17T13:40:01Z</dcterms:created>
  <dcterms:modified xsi:type="dcterms:W3CDTF">2019-01-17T14:43:43Z</dcterms:modified>
</cp:coreProperties>
</file>