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B0E2730-FF0B-474F-975E-8EF7150BC9FB}"/>
              </a:ext>
            </a:extLst>
          </p:cNvPr>
          <p:cNvSpPr/>
          <p:nvPr/>
        </p:nvSpPr>
        <p:spPr>
          <a:xfrm>
            <a:off x="310716" y="751984"/>
            <a:ext cx="4722455" cy="59062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CC1FC9-464A-4344-82C2-640875B1FC5D}"/>
              </a:ext>
            </a:extLst>
          </p:cNvPr>
          <p:cNvSpPr txBox="1"/>
          <p:nvPr/>
        </p:nvSpPr>
        <p:spPr>
          <a:xfrm>
            <a:off x="9000284" y="2439264"/>
            <a:ext cx="26238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W165×D84×H58×SH30</a:t>
            </a:r>
          </a:p>
          <a:p>
            <a:r>
              <a:rPr lang="ja-JP" altLang="en-US" sz="900" dirty="0"/>
              <a:t>木ﾌﾚｰﾑ ｳｨｰﾋﾞﾝｸﾞﾍﾞﾙﾄ ﾎﾟﾘﾌﾟﾛﾋﾟﾚﾝ ﾎﾟﾘｴｽﾃﾙ </a:t>
            </a:r>
            <a:endParaRPr lang="en-US" altLang="ja-JP" sz="900" dirty="0"/>
          </a:p>
          <a:p>
            <a:r>
              <a:rPr lang="en-US" altLang="ja-JP" sz="900" dirty="0"/>
              <a:t>※</a:t>
            </a:r>
            <a:r>
              <a:rPr lang="ja-JP" altLang="en-US" sz="900" dirty="0"/>
              <a:t>ｸｯｼｮﾝは別売です</a:t>
            </a:r>
            <a:endParaRPr lang="en-US" altLang="ja-JP" sz="9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1C16A21-C850-4A1D-9D54-1C20774627C4}"/>
              </a:ext>
            </a:extLst>
          </p:cNvPr>
          <p:cNvSpPr txBox="1"/>
          <p:nvPr/>
        </p:nvSpPr>
        <p:spPr>
          <a:xfrm>
            <a:off x="9077807" y="6147843"/>
            <a:ext cx="174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200×200cm</a:t>
            </a:r>
          </a:p>
          <a:p>
            <a:r>
              <a:rPr lang="ja-JP" altLang="en-US" sz="900" dirty="0"/>
              <a:t>表面：綿</a:t>
            </a:r>
            <a:r>
              <a:rPr lang="en-US" altLang="ja-JP" sz="900" dirty="0"/>
              <a:t>100</a:t>
            </a:r>
            <a:r>
              <a:rPr lang="ja-JP" altLang="en-US" sz="900" dirty="0"/>
              <a:t>％</a:t>
            </a:r>
            <a:endParaRPr lang="en-US" altLang="ja-JP" sz="9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01BBCE7-60FF-4414-9DA1-7B213AD6985F}"/>
              </a:ext>
            </a:extLst>
          </p:cNvPr>
          <p:cNvSpPr txBox="1"/>
          <p:nvPr/>
        </p:nvSpPr>
        <p:spPr>
          <a:xfrm>
            <a:off x="5600066" y="2740316"/>
            <a:ext cx="305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2000×</a:t>
            </a:r>
            <a:r>
              <a:rPr lang="ja-JP" altLang="en-US" sz="900" dirty="0"/>
              <a:t>奥行</a:t>
            </a:r>
            <a:r>
              <a:rPr lang="en-US" altLang="ja-JP" sz="900" dirty="0"/>
              <a:t>860×</a:t>
            </a:r>
            <a:r>
              <a:rPr lang="ja-JP" altLang="en-US" sz="900" dirty="0"/>
              <a:t>高さ</a:t>
            </a:r>
            <a:r>
              <a:rPr lang="en-US" altLang="ja-JP" sz="900" dirty="0"/>
              <a:t>840</a:t>
            </a:r>
            <a:r>
              <a:rPr lang="ja-JP" altLang="en-US" sz="900" dirty="0"/>
              <a:t>・座高</a:t>
            </a:r>
            <a:r>
              <a:rPr lang="en-US" altLang="ja-JP" sz="900" dirty="0"/>
              <a:t>450</a:t>
            </a:r>
          </a:p>
          <a:p>
            <a:r>
              <a:rPr lang="ja-JP" altLang="en-US" sz="900" dirty="0"/>
              <a:t>フェザー＋高密度ウレタンフォーム</a:t>
            </a:r>
            <a:endParaRPr lang="en-US" altLang="ja-JP" sz="9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97B295-4334-4F26-91F1-7512CA292F4E}"/>
              </a:ext>
            </a:extLst>
          </p:cNvPr>
          <p:cNvSpPr txBox="1"/>
          <p:nvPr/>
        </p:nvSpPr>
        <p:spPr>
          <a:xfrm>
            <a:off x="9021876" y="4096649"/>
            <a:ext cx="24303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1502mm × </a:t>
            </a:r>
            <a:r>
              <a:rPr lang="ja-JP" altLang="en-US" sz="900" dirty="0"/>
              <a:t>奥行</a:t>
            </a:r>
            <a:r>
              <a:rPr lang="en-US" altLang="ja-JP" sz="900" dirty="0"/>
              <a:t>400mm × </a:t>
            </a:r>
            <a:r>
              <a:rPr lang="ja-JP" altLang="en-US" sz="900" dirty="0"/>
              <a:t>高さ</a:t>
            </a:r>
            <a:r>
              <a:rPr lang="en-US" altLang="ja-JP" sz="900" dirty="0"/>
              <a:t>400mm</a:t>
            </a:r>
          </a:p>
          <a:p>
            <a:r>
              <a:rPr lang="ja-JP" altLang="en-US" sz="900" dirty="0"/>
              <a:t>天板　</a:t>
            </a:r>
            <a:r>
              <a:rPr lang="en-US" altLang="ja-JP" sz="900" dirty="0"/>
              <a:t>: </a:t>
            </a:r>
            <a:r>
              <a:rPr lang="ja-JP" altLang="en-US" sz="900" dirty="0"/>
              <a:t>強化紙化粧繊維板</a:t>
            </a:r>
          </a:p>
          <a:p>
            <a:r>
              <a:rPr lang="ja-JP" altLang="en-US" sz="900" dirty="0"/>
              <a:t>本体 </a:t>
            </a:r>
            <a:r>
              <a:rPr lang="en-US" altLang="ja-JP" sz="900" dirty="0"/>
              <a:t>: </a:t>
            </a:r>
            <a:r>
              <a:rPr lang="ja-JP" altLang="en-US" sz="900" dirty="0"/>
              <a:t>プリント紙化粧繊維板</a:t>
            </a:r>
            <a:endParaRPr lang="en-US" altLang="ja-JP" sz="9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07B480-6C17-4241-A7D3-43E51E88552A}"/>
              </a:ext>
            </a:extLst>
          </p:cNvPr>
          <p:cNvSpPr/>
          <p:nvPr/>
        </p:nvSpPr>
        <p:spPr>
          <a:xfrm>
            <a:off x="5321530" y="751984"/>
            <a:ext cx="6333145" cy="5913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567055D-177A-4F97-9528-B681CCA23589}"/>
              </a:ext>
            </a:extLst>
          </p:cNvPr>
          <p:cNvCxnSpPr>
            <a:cxnSpLocks/>
          </p:cNvCxnSpPr>
          <p:nvPr/>
        </p:nvCxnSpPr>
        <p:spPr>
          <a:xfrm>
            <a:off x="168676" y="577049"/>
            <a:ext cx="11701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D7E5F30-4035-44BF-A500-47AE486D11B8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モダンブラウンリビングダイニング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42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8A6E73-6213-4B76-BD8E-DC4029660C75}"/>
              </a:ext>
            </a:extLst>
          </p:cNvPr>
          <p:cNvSpPr txBox="1"/>
          <p:nvPr/>
        </p:nvSpPr>
        <p:spPr>
          <a:xfrm>
            <a:off x="306592" y="74310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atika" panose="020BE200000000000000" pitchFamily="34" charset="0"/>
              </a:rPr>
              <a:t>D</a:t>
            </a:r>
            <a:r>
              <a:rPr kumimoji="1" lang="en-US" altLang="ja-JP" dirty="0" err="1">
                <a:latin typeface="Helvatika" panose="020BE200000000000000" pitchFamily="34" charset="0"/>
              </a:rPr>
              <a:t>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C1BF2D-283F-4676-AE82-32AEC5D7973C}"/>
              </a:ext>
            </a:extLst>
          </p:cNvPr>
          <p:cNvSpPr txBox="1"/>
          <p:nvPr/>
        </p:nvSpPr>
        <p:spPr>
          <a:xfrm>
            <a:off x="5414970" y="74310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Helvatika" panose="020BE200000000000000" pitchFamily="34" charset="0"/>
              </a:rPr>
              <a:t>Livinig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7117D0D-F04F-410A-8E03-860F3640B12A}"/>
              </a:ext>
            </a:extLst>
          </p:cNvPr>
          <p:cNvSpPr txBox="1"/>
          <p:nvPr/>
        </p:nvSpPr>
        <p:spPr>
          <a:xfrm>
            <a:off x="443882" y="3135271"/>
            <a:ext cx="176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W45cm×D50cm×H79.5cm</a:t>
            </a:r>
          </a:p>
          <a:p>
            <a:r>
              <a:rPr lang="ja-JP" altLang="en-US" sz="900" dirty="0"/>
              <a:t>座面高さ</a:t>
            </a:r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)43cm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7B4B1AC-F4E0-4409-A279-D5FCDB97437F}"/>
              </a:ext>
            </a:extLst>
          </p:cNvPr>
          <p:cNvSpPr txBox="1"/>
          <p:nvPr/>
        </p:nvSpPr>
        <p:spPr>
          <a:xfrm>
            <a:off x="6500939" y="5986531"/>
            <a:ext cx="174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 W65 D65 H130</a:t>
            </a:r>
          </a:p>
          <a:p>
            <a:r>
              <a:rPr lang="ja-JP" altLang="en-US" sz="900" dirty="0"/>
              <a:t>ﾎﾟﾘｴｽﾃﾙ</a:t>
            </a:r>
            <a:r>
              <a:rPr lang="en-US" altLang="ja-JP" sz="900" dirty="0"/>
              <a:t>+</a:t>
            </a:r>
            <a:r>
              <a:rPr lang="ja-JP" altLang="en-US" sz="900" dirty="0"/>
              <a:t>ﾎﾟﾘｴﾁﾚﾝ ﾎﾟﾘﾌﾟﾛﾋﾟﾚﾝ</a:t>
            </a:r>
            <a:endParaRPr lang="en-US" altLang="ja-JP" sz="9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6BE2885-C2ED-402D-80A6-BDFF963512E4}"/>
              </a:ext>
            </a:extLst>
          </p:cNvPr>
          <p:cNvSpPr txBox="1"/>
          <p:nvPr/>
        </p:nvSpPr>
        <p:spPr>
          <a:xfrm>
            <a:off x="378754" y="5893927"/>
            <a:ext cx="268176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75×</a:t>
            </a:r>
            <a:r>
              <a:rPr lang="ja-JP" altLang="en-US" sz="900" dirty="0"/>
              <a:t>奥行</a:t>
            </a:r>
            <a:r>
              <a:rPr lang="en-US" altLang="ja-JP" sz="900" dirty="0"/>
              <a:t>18×</a:t>
            </a:r>
            <a:r>
              <a:rPr lang="ja-JP" altLang="en-US" sz="900" dirty="0"/>
              <a:t>高さ</a:t>
            </a:r>
            <a:r>
              <a:rPr lang="en-US" altLang="ja-JP" sz="900" dirty="0"/>
              <a:t>22(cm)</a:t>
            </a:r>
          </a:p>
          <a:p>
            <a:r>
              <a:rPr lang="ja-JP" altLang="en-US" sz="900" dirty="0"/>
              <a:t>■素材／スチール</a:t>
            </a:r>
          </a:p>
          <a:p>
            <a:r>
              <a:rPr lang="en-US" altLang="ja-JP" sz="900" dirty="0"/>
              <a:t>E-17/25W </a:t>
            </a:r>
            <a:r>
              <a:rPr lang="ja-JP" altLang="en-US" sz="900" dirty="0"/>
              <a:t>白熱 ボール球（クリアー）</a:t>
            </a:r>
            <a:r>
              <a:rPr lang="en-US" altLang="ja-JP" sz="900" dirty="0"/>
              <a:t>×4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6B82D653-3A25-48D8-8092-9857704252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958" y="4360896"/>
            <a:ext cx="1158474" cy="208232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152DF74-FF9F-43A7-ABB4-4AC13393BD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495" y="1386423"/>
            <a:ext cx="2411118" cy="1709147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9448625-31E4-49DC-B4EE-EB6331263ECC}"/>
              </a:ext>
            </a:extLst>
          </p:cNvPr>
          <p:cNvSpPr txBox="1"/>
          <p:nvPr/>
        </p:nvSpPr>
        <p:spPr>
          <a:xfrm>
            <a:off x="2596214" y="3178599"/>
            <a:ext cx="176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150×</a:t>
            </a:r>
            <a:r>
              <a:rPr lang="ja-JP" altLang="en-US" sz="900" dirty="0"/>
              <a:t>奥行</a:t>
            </a:r>
            <a:r>
              <a:rPr lang="en-US" altLang="ja-JP" sz="900" dirty="0"/>
              <a:t>75×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  <a:r>
              <a:rPr lang="ja-JP" altLang="en-US" sz="900" dirty="0"/>
              <a:t>ウォールナット無垢</a:t>
            </a:r>
            <a:endParaRPr lang="en-US" altLang="ja-JP" sz="9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EE060E4-D21A-4D2F-83F1-E963B447A4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821" y="1269625"/>
            <a:ext cx="2532094" cy="137841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4ED0677-E176-4567-B740-65DEFED68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130" y="1937824"/>
            <a:ext cx="543425" cy="71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2C1401D-2898-45E8-B148-D6BEBACB65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9515" y="1454663"/>
            <a:ext cx="1975109" cy="84647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DAE8FB4-16A7-4C9F-88D6-C4BCA22276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4469" y="3135271"/>
            <a:ext cx="2430325" cy="89202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D1D819A-D22B-421D-BA85-78FBE1B1037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10" y="1360957"/>
            <a:ext cx="1103181" cy="165158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DFFFD67-B95A-40DB-9DD2-FC0B28CE64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9297313" y="4582310"/>
            <a:ext cx="1299510" cy="174790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2EC1BF4-F2B6-4498-9B19-C0DF1C1FF29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754" y="4066581"/>
            <a:ext cx="1785215" cy="147984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D167B0E-F6B8-4DD3-B1CA-7E347083AB5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856" y="4118837"/>
            <a:ext cx="1803428" cy="186755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FCEE0D34-AF1F-464A-AA32-E196D36C78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40899" y="3201921"/>
            <a:ext cx="1484796" cy="1174736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7C4B61C-DD2F-4BF7-B682-15104E3ED862}"/>
              </a:ext>
            </a:extLst>
          </p:cNvPr>
          <p:cNvSpPr txBox="1"/>
          <p:nvPr/>
        </p:nvSpPr>
        <p:spPr>
          <a:xfrm>
            <a:off x="6676340" y="4385532"/>
            <a:ext cx="17479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 </a:t>
            </a:r>
            <a:r>
              <a:rPr lang="az-Cyrl-AZ" altLang="ja-JP" sz="900" dirty="0"/>
              <a:t>Ф55 </a:t>
            </a:r>
            <a:r>
              <a:rPr lang="en-US" altLang="ja-JP" sz="900" dirty="0"/>
              <a:t>H36 cm</a:t>
            </a:r>
          </a:p>
          <a:p>
            <a:r>
              <a:rPr lang="en-US" altLang="ja-JP" sz="900" dirty="0"/>
              <a:t>4</a:t>
            </a:r>
            <a:r>
              <a:rPr lang="ja-JP" altLang="en-US" sz="900" dirty="0"/>
              <a:t>灯シーリングライト</a:t>
            </a:r>
            <a:endParaRPr lang="en-US" altLang="ja-JP" sz="900" dirty="0"/>
          </a:p>
          <a:p>
            <a:r>
              <a:rPr lang="en-US" altLang="ja-JP" sz="900" dirty="0"/>
              <a:t>(</a:t>
            </a:r>
            <a:r>
              <a:rPr lang="ja-JP" altLang="en-US" sz="900" dirty="0"/>
              <a:t>電球なし</a:t>
            </a:r>
            <a:r>
              <a:rPr lang="en-US" altLang="ja-JP" sz="9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4827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116</Words>
  <Application>Microsoft Office PowerPoint</Application>
  <PresentationFormat>ワイド画面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12</cp:revision>
  <dcterms:created xsi:type="dcterms:W3CDTF">2019-01-14T03:31:12Z</dcterms:created>
  <dcterms:modified xsi:type="dcterms:W3CDTF">2019-01-16T03:19:12Z</dcterms:modified>
</cp:coreProperties>
</file>