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B0E2730-FF0B-474F-975E-8EF7150BC9FB}"/>
              </a:ext>
            </a:extLst>
          </p:cNvPr>
          <p:cNvSpPr/>
          <p:nvPr/>
        </p:nvSpPr>
        <p:spPr>
          <a:xfrm>
            <a:off x="310716" y="751984"/>
            <a:ext cx="4722455" cy="59062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CC1FC9-464A-4344-82C2-640875B1FC5D}"/>
              </a:ext>
            </a:extLst>
          </p:cNvPr>
          <p:cNvSpPr txBox="1"/>
          <p:nvPr/>
        </p:nvSpPr>
        <p:spPr>
          <a:xfrm>
            <a:off x="9000284" y="2439264"/>
            <a:ext cx="26238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W165×D84×H58×SH30</a:t>
            </a:r>
          </a:p>
          <a:p>
            <a:r>
              <a:rPr lang="ja-JP" altLang="en-US" sz="900" dirty="0"/>
              <a:t>木ﾌﾚｰﾑ ｳｨｰﾋﾞﾝｸﾞﾍﾞﾙﾄ ﾎﾟﾘﾌﾟﾛﾋﾟﾚﾝ ﾎﾟﾘｴｽﾃﾙ </a:t>
            </a:r>
            <a:endParaRPr lang="en-US" altLang="ja-JP" sz="900" dirty="0"/>
          </a:p>
          <a:p>
            <a:r>
              <a:rPr lang="en-US" altLang="ja-JP" sz="900" dirty="0"/>
              <a:t>※</a:t>
            </a:r>
            <a:r>
              <a:rPr lang="ja-JP" altLang="en-US" sz="900" dirty="0"/>
              <a:t>ｸｯｼｮﾝは別売です</a:t>
            </a:r>
            <a:endParaRPr lang="en-US" altLang="ja-JP" sz="9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1C16A21-C850-4A1D-9D54-1C20774627C4}"/>
              </a:ext>
            </a:extLst>
          </p:cNvPr>
          <p:cNvSpPr txBox="1"/>
          <p:nvPr/>
        </p:nvSpPr>
        <p:spPr>
          <a:xfrm>
            <a:off x="9077807" y="6147843"/>
            <a:ext cx="174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130×190cm</a:t>
            </a:r>
          </a:p>
          <a:p>
            <a:r>
              <a:rPr lang="ja-JP" altLang="en-US" sz="900" dirty="0"/>
              <a:t>表面：綿</a:t>
            </a:r>
            <a:r>
              <a:rPr lang="en-US" altLang="ja-JP" sz="900" dirty="0"/>
              <a:t>100</a:t>
            </a:r>
            <a:r>
              <a:rPr lang="ja-JP" altLang="en-US" sz="900" dirty="0"/>
              <a:t>％</a:t>
            </a:r>
            <a:endParaRPr lang="en-US" altLang="ja-JP" sz="9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01BBCE7-60FF-4414-9DA1-7B213AD6985F}"/>
              </a:ext>
            </a:extLst>
          </p:cNvPr>
          <p:cNvSpPr txBox="1"/>
          <p:nvPr/>
        </p:nvSpPr>
        <p:spPr>
          <a:xfrm>
            <a:off x="5600066" y="2577472"/>
            <a:ext cx="305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150 X D 35 X H 34</a:t>
            </a:r>
            <a:endParaRPr lang="en-US" altLang="ja-JP" sz="900" dirty="0"/>
          </a:p>
          <a:p>
            <a:r>
              <a:rPr lang="ja-JP" altLang="en-US" sz="900" dirty="0"/>
              <a:t>スチール（粉体塗装）　強化プリント紙化粧合板 組立</a:t>
            </a:r>
            <a:endParaRPr lang="en-US" altLang="ja-JP" sz="9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97B295-4334-4F26-91F1-7512CA292F4E}"/>
              </a:ext>
            </a:extLst>
          </p:cNvPr>
          <p:cNvSpPr txBox="1"/>
          <p:nvPr/>
        </p:nvSpPr>
        <p:spPr>
          <a:xfrm>
            <a:off x="8959515" y="4298415"/>
            <a:ext cx="266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ウォールナット突板</a:t>
            </a:r>
            <a:endParaRPr lang="en-US" altLang="ja-JP" sz="900" dirty="0"/>
          </a:p>
          <a:p>
            <a:r>
              <a:rPr lang="ja-JP" altLang="en-US" sz="900" dirty="0"/>
              <a:t>幅</a:t>
            </a:r>
            <a:r>
              <a:rPr lang="en-US" altLang="ja-JP" sz="900" dirty="0"/>
              <a:t>1050mm × </a:t>
            </a:r>
            <a:r>
              <a:rPr lang="ja-JP" altLang="en-US" sz="900" dirty="0"/>
              <a:t>奥行</a:t>
            </a:r>
            <a:r>
              <a:rPr lang="en-US" altLang="ja-JP" sz="900" dirty="0"/>
              <a:t>600mm × </a:t>
            </a:r>
            <a:r>
              <a:rPr lang="ja-JP" altLang="en-US" sz="900" dirty="0"/>
              <a:t>高さ</a:t>
            </a:r>
            <a:r>
              <a:rPr lang="en-US" altLang="ja-JP" sz="900" dirty="0"/>
              <a:t>368mm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307B480-6C17-4241-A7D3-43E51E88552A}"/>
              </a:ext>
            </a:extLst>
          </p:cNvPr>
          <p:cNvSpPr/>
          <p:nvPr/>
        </p:nvSpPr>
        <p:spPr>
          <a:xfrm>
            <a:off x="5321530" y="751984"/>
            <a:ext cx="6333145" cy="5913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567055D-177A-4F97-9528-B681CCA23589}"/>
              </a:ext>
            </a:extLst>
          </p:cNvPr>
          <p:cNvCxnSpPr>
            <a:cxnSpLocks/>
          </p:cNvCxnSpPr>
          <p:nvPr/>
        </p:nvCxnSpPr>
        <p:spPr>
          <a:xfrm>
            <a:off x="168676" y="577049"/>
            <a:ext cx="11701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D7E5F30-4035-44BF-A500-47AE486D11B8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モダンブラウンリビングダイニング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24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8A6E73-6213-4B76-BD8E-DC4029660C75}"/>
              </a:ext>
            </a:extLst>
          </p:cNvPr>
          <p:cNvSpPr txBox="1"/>
          <p:nvPr/>
        </p:nvSpPr>
        <p:spPr>
          <a:xfrm>
            <a:off x="306592" y="74310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atika" panose="020BE200000000000000" pitchFamily="34" charset="0"/>
              </a:rPr>
              <a:t>D</a:t>
            </a:r>
            <a:r>
              <a:rPr kumimoji="1" lang="en-US" altLang="ja-JP" dirty="0" err="1">
                <a:latin typeface="Helvatika" panose="020BE200000000000000" pitchFamily="34" charset="0"/>
              </a:rPr>
              <a:t>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C1BF2D-283F-4676-AE82-32AEC5D7973C}"/>
              </a:ext>
            </a:extLst>
          </p:cNvPr>
          <p:cNvSpPr txBox="1"/>
          <p:nvPr/>
        </p:nvSpPr>
        <p:spPr>
          <a:xfrm>
            <a:off x="5414970" y="74310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Helvatika" panose="020BE200000000000000" pitchFamily="34" charset="0"/>
              </a:rPr>
              <a:t>Livinig</a:t>
            </a:r>
            <a:r>
              <a:rPr kumimoji="1" lang="ja-JP" altLang="en-US" dirty="0">
                <a:latin typeface="Helvatika" panose="020BE200000000000000" pitchFamily="34" charset="0"/>
              </a:rPr>
              <a:t> </a:t>
            </a:r>
            <a:r>
              <a:rPr kumimoji="1" lang="en-US" altLang="ja-JP" dirty="0">
                <a:latin typeface="Helvatika" panose="020BE200000000000000" pitchFamily="34" charset="0"/>
              </a:rPr>
              <a:t>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EBCCF13-FE1D-4786-9F86-328BDB6CBD4E}"/>
              </a:ext>
            </a:extLst>
          </p:cNvPr>
          <p:cNvSpPr txBox="1"/>
          <p:nvPr/>
        </p:nvSpPr>
        <p:spPr>
          <a:xfrm>
            <a:off x="2617384" y="3204002"/>
            <a:ext cx="23520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W1500×D800×H700mm</a:t>
            </a:r>
          </a:p>
          <a:p>
            <a:r>
              <a:rPr lang="ja-JP" altLang="en-US" sz="900" dirty="0"/>
              <a:t>天板</a:t>
            </a:r>
            <a:r>
              <a:rPr lang="en-US" altLang="ja-JP" sz="900" dirty="0"/>
              <a:t>:</a:t>
            </a:r>
            <a:r>
              <a:rPr lang="ja-JP" altLang="en-US" sz="900" dirty="0"/>
              <a:t>ウォールナット突板</a:t>
            </a:r>
            <a:endParaRPr lang="en-US" altLang="ja-JP" sz="900" dirty="0"/>
          </a:p>
          <a:p>
            <a:r>
              <a:rPr lang="ja-JP" altLang="en-US" sz="900" dirty="0"/>
              <a:t>脚部：アカシア（ラッカー塗装）</a:t>
            </a:r>
            <a:endParaRPr lang="en-US" altLang="ja-JP" sz="9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9267D2D-9DEF-47F4-8604-872D67302C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515" y="1502601"/>
            <a:ext cx="2209789" cy="142115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72B2AD3-2602-4F01-8D8E-B76AF4641F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30" y="3992083"/>
            <a:ext cx="1324358" cy="1757250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7117D0D-F04F-410A-8E03-860F3640B12A}"/>
              </a:ext>
            </a:extLst>
          </p:cNvPr>
          <p:cNvSpPr txBox="1"/>
          <p:nvPr/>
        </p:nvSpPr>
        <p:spPr>
          <a:xfrm>
            <a:off x="2572793" y="5905515"/>
            <a:ext cx="2352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W46×D55×H81×SH45cm</a:t>
            </a:r>
          </a:p>
          <a:p>
            <a:r>
              <a:rPr lang="en-US" altLang="ja-JP" sz="900" dirty="0"/>
              <a:t>ABS</a:t>
            </a:r>
            <a:r>
              <a:rPr lang="ja-JP" altLang="en-US" sz="900" dirty="0"/>
              <a:t>樹脂 天然木 スチール</a:t>
            </a:r>
            <a:endParaRPr lang="en-US" altLang="ja-JP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09E45BE-16F0-4CA1-B08F-8B2321916052}"/>
              </a:ext>
            </a:extLst>
          </p:cNvPr>
          <p:cNvSpPr txBox="1"/>
          <p:nvPr/>
        </p:nvSpPr>
        <p:spPr>
          <a:xfrm>
            <a:off x="464126" y="3224094"/>
            <a:ext cx="20436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W27 H25 D 27 cm</a:t>
            </a:r>
            <a:endParaRPr lang="en-US" altLang="ja-JP" sz="900" dirty="0"/>
          </a:p>
          <a:p>
            <a:r>
              <a:rPr lang="en-US" altLang="ja-JP" sz="900" dirty="0"/>
              <a:t>E26/60W×1</a:t>
            </a:r>
            <a:r>
              <a:rPr lang="ja-JP" altLang="en-US" sz="900" dirty="0"/>
              <a:t>灯　　</a:t>
            </a:r>
            <a:endParaRPr lang="en-US" altLang="ja-JP" sz="900" dirty="0"/>
          </a:p>
          <a:p>
            <a:r>
              <a:rPr lang="en-US" altLang="ja-JP" sz="900" dirty="0"/>
              <a:t>※</a:t>
            </a:r>
            <a:r>
              <a:rPr lang="ja-JP" altLang="en-US" sz="900" dirty="0"/>
              <a:t>電球は付属していません</a:t>
            </a:r>
            <a:endParaRPr lang="pl-PL" altLang="ja-JP" sz="9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1A6DB7E-82C2-47FB-B862-9A3BD5B415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00" y="1296662"/>
            <a:ext cx="1454846" cy="162709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3955E290-E105-4B3C-843C-AF65B5C46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9515" y="845023"/>
            <a:ext cx="2491640" cy="147908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A1F4AA26-94D8-41AB-9772-C5C239225C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0173" y="3049795"/>
            <a:ext cx="2328639" cy="1248253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68D3BF12-6EAA-4D2F-B68D-0EE7BF57A26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815" y="4741383"/>
            <a:ext cx="2081040" cy="133278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BE23CA4-DF62-452E-B285-52060122BD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1214" y="1312809"/>
            <a:ext cx="2623844" cy="1171023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7B4B1AC-F4E0-4409-A279-D5FCDB97437F}"/>
              </a:ext>
            </a:extLst>
          </p:cNvPr>
          <p:cNvSpPr txBox="1"/>
          <p:nvPr/>
        </p:nvSpPr>
        <p:spPr>
          <a:xfrm>
            <a:off x="6750117" y="5987667"/>
            <a:ext cx="174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 W65 D65 H130</a:t>
            </a:r>
          </a:p>
          <a:p>
            <a:r>
              <a:rPr lang="ja-JP" altLang="en-US" sz="900" dirty="0"/>
              <a:t>ﾎﾟﾘｴｽﾃﾙ</a:t>
            </a:r>
            <a:r>
              <a:rPr lang="en-US" altLang="ja-JP" sz="900" dirty="0"/>
              <a:t>+</a:t>
            </a:r>
            <a:r>
              <a:rPr lang="ja-JP" altLang="en-US" sz="900" dirty="0"/>
              <a:t>ﾎﾟﾘｴﾁﾚﾝ ﾎﾟﾘﾌﾟﾛﾋﾟﾚﾝ</a:t>
            </a:r>
            <a:endParaRPr lang="en-US" altLang="ja-JP" sz="900" dirty="0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C31A3B89-C29B-4C03-82A4-3AD602AA4B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987" y="2984783"/>
            <a:ext cx="1661611" cy="1313265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6BE2885-C2ED-402D-80A6-BDFF963512E4}"/>
              </a:ext>
            </a:extLst>
          </p:cNvPr>
          <p:cNvSpPr txBox="1"/>
          <p:nvPr/>
        </p:nvSpPr>
        <p:spPr>
          <a:xfrm>
            <a:off x="7282598" y="3719349"/>
            <a:ext cx="18969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 </a:t>
            </a:r>
            <a:r>
              <a:rPr lang="pl-PL" altLang="ja-JP" sz="900" dirty="0"/>
              <a:t>W 800mm×H 250mm</a:t>
            </a:r>
            <a:endParaRPr lang="en-US" altLang="ja-JP" sz="900" dirty="0"/>
          </a:p>
          <a:p>
            <a:r>
              <a:rPr lang="pl-PL" altLang="ja-JP" sz="900" dirty="0"/>
              <a:t>×D 130mm</a:t>
            </a:r>
            <a:endParaRPr lang="en-US" altLang="ja-JP" sz="900" dirty="0"/>
          </a:p>
          <a:p>
            <a:r>
              <a:rPr lang="ja-JP" altLang="en-US" sz="900" dirty="0"/>
              <a:t>使用電球</a:t>
            </a:r>
            <a:r>
              <a:rPr lang="en-US" altLang="ja-JP" sz="900" dirty="0"/>
              <a:t>: 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lang="en-US" altLang="ja-JP" sz="900" dirty="0">
              <a:solidFill>
                <a:srgbClr val="FF0000"/>
              </a:solidFill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6B82D653-3A25-48D8-8092-9857704252B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643" y="4366951"/>
            <a:ext cx="1158474" cy="20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14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118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10</cp:revision>
  <dcterms:created xsi:type="dcterms:W3CDTF">2019-01-14T03:31:12Z</dcterms:created>
  <dcterms:modified xsi:type="dcterms:W3CDTF">2019-01-15T15:14:45Z</dcterms:modified>
</cp:coreProperties>
</file>