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C4ADF11-8C72-40BC-BDD6-B9163A52E1D3}"/>
              </a:ext>
            </a:extLst>
          </p:cNvPr>
          <p:cNvSpPr txBox="1"/>
          <p:nvPr/>
        </p:nvSpPr>
        <p:spPr>
          <a:xfrm>
            <a:off x="390614" y="2850995"/>
            <a:ext cx="27118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120×</a:t>
            </a:r>
            <a:r>
              <a:rPr lang="ja-JP" altLang="en-US" sz="900" dirty="0"/>
              <a:t>奥行</a:t>
            </a:r>
            <a:r>
              <a:rPr lang="en-US" altLang="ja-JP" sz="900" dirty="0"/>
              <a:t>75×</a:t>
            </a:r>
            <a:r>
              <a:rPr lang="ja-JP" altLang="en-US" sz="900" dirty="0"/>
              <a:t>高さ</a:t>
            </a:r>
            <a:r>
              <a:rPr lang="en-US" altLang="ja-JP" sz="900" dirty="0"/>
              <a:t>69cm</a:t>
            </a:r>
          </a:p>
          <a:p>
            <a:r>
              <a:rPr lang="ja-JP" altLang="en-US" sz="900" dirty="0"/>
              <a:t>チェア：幅</a:t>
            </a:r>
            <a:r>
              <a:rPr lang="en-US" altLang="ja-JP" sz="900" dirty="0"/>
              <a:t>43×</a:t>
            </a:r>
            <a:r>
              <a:rPr lang="ja-JP" altLang="en-US" sz="900" dirty="0"/>
              <a:t>奥行</a:t>
            </a:r>
            <a:r>
              <a:rPr lang="en-US" altLang="ja-JP" sz="900" dirty="0"/>
              <a:t>51×</a:t>
            </a:r>
            <a:r>
              <a:rPr lang="ja-JP" altLang="en-US" sz="900" dirty="0"/>
              <a:t>高さ</a:t>
            </a:r>
            <a:r>
              <a:rPr lang="en-US" altLang="ja-JP" sz="900" dirty="0"/>
              <a:t>80cm</a:t>
            </a:r>
            <a:r>
              <a:rPr lang="ja-JP" altLang="en-US" sz="900" dirty="0"/>
              <a:t>（座面高</a:t>
            </a:r>
            <a:r>
              <a:rPr lang="en-US" altLang="ja-JP" sz="900" dirty="0"/>
              <a:t>43</a:t>
            </a:r>
            <a:r>
              <a:rPr lang="ja-JP" altLang="en-US" sz="900" dirty="0"/>
              <a:t>）</a:t>
            </a:r>
          </a:p>
          <a:p>
            <a:r>
              <a:rPr lang="ja-JP" altLang="en-US" sz="900" dirty="0"/>
              <a:t>ベンチ：幅</a:t>
            </a:r>
            <a:r>
              <a:rPr lang="en-US" altLang="ja-JP" sz="900" dirty="0"/>
              <a:t>90×</a:t>
            </a:r>
            <a:r>
              <a:rPr lang="ja-JP" altLang="en-US" sz="900" dirty="0"/>
              <a:t>奥行</a:t>
            </a:r>
            <a:r>
              <a:rPr lang="en-US" altLang="ja-JP" sz="900" dirty="0"/>
              <a:t>40×</a:t>
            </a:r>
            <a:r>
              <a:rPr lang="ja-JP" altLang="en-US" sz="900" dirty="0"/>
              <a:t>高さ</a:t>
            </a:r>
            <a:r>
              <a:rPr lang="en-US" altLang="ja-JP" sz="900" dirty="0"/>
              <a:t>43cm</a:t>
            </a:r>
            <a:endParaRPr kumimoji="1" lang="en-US" altLang="ja-JP" sz="900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B0E2730-FF0B-474F-975E-8EF7150BC9FB}"/>
              </a:ext>
            </a:extLst>
          </p:cNvPr>
          <p:cNvSpPr/>
          <p:nvPr/>
        </p:nvSpPr>
        <p:spPr>
          <a:xfrm>
            <a:off x="310716" y="751984"/>
            <a:ext cx="4722455" cy="59062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CC1FC9-464A-4344-82C2-640875B1FC5D}"/>
              </a:ext>
            </a:extLst>
          </p:cNvPr>
          <p:cNvSpPr txBox="1"/>
          <p:nvPr/>
        </p:nvSpPr>
        <p:spPr>
          <a:xfrm>
            <a:off x="9000284" y="2439264"/>
            <a:ext cx="26238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ソファ：幅</a:t>
            </a:r>
            <a:r>
              <a:rPr lang="en-US" altLang="ja-JP" sz="900" dirty="0"/>
              <a:t>177×</a:t>
            </a:r>
            <a:r>
              <a:rPr lang="ja-JP" altLang="en-US" sz="900" dirty="0"/>
              <a:t>奥行</a:t>
            </a:r>
            <a:r>
              <a:rPr lang="en-US" altLang="ja-JP" sz="900" dirty="0"/>
              <a:t>70×</a:t>
            </a:r>
            <a:r>
              <a:rPr lang="ja-JP" altLang="en-US" sz="900" dirty="0"/>
              <a:t>高さ</a:t>
            </a:r>
            <a:r>
              <a:rPr lang="en-US" altLang="ja-JP" sz="900" dirty="0"/>
              <a:t>75cm(</a:t>
            </a:r>
            <a:r>
              <a:rPr lang="ja-JP" altLang="en-US" sz="900" dirty="0"/>
              <a:t>座面高</a:t>
            </a:r>
            <a:r>
              <a:rPr lang="en-US" altLang="ja-JP" sz="900" dirty="0"/>
              <a:t>37)</a:t>
            </a:r>
          </a:p>
          <a:p>
            <a:r>
              <a:rPr lang="ja-JP" altLang="en-US" sz="900" dirty="0"/>
              <a:t>オットマン：幅</a:t>
            </a:r>
            <a:r>
              <a:rPr lang="en-US" altLang="ja-JP" sz="900" dirty="0"/>
              <a:t>55×</a:t>
            </a:r>
            <a:r>
              <a:rPr lang="ja-JP" altLang="en-US" sz="900" dirty="0"/>
              <a:t>奥行</a:t>
            </a:r>
            <a:r>
              <a:rPr lang="en-US" altLang="ja-JP" sz="900" dirty="0"/>
              <a:t>55×</a:t>
            </a:r>
            <a:r>
              <a:rPr lang="ja-JP" altLang="en-US" sz="900" dirty="0"/>
              <a:t>高さ</a:t>
            </a:r>
            <a:r>
              <a:rPr lang="en-US" altLang="ja-JP" sz="900" dirty="0"/>
              <a:t>37cm </a:t>
            </a:r>
          </a:p>
          <a:p>
            <a:r>
              <a:rPr lang="en-US" altLang="ja-JP" sz="900" dirty="0"/>
              <a:t>[</a:t>
            </a:r>
            <a:r>
              <a:rPr lang="ja-JP" altLang="en-US" sz="900" dirty="0"/>
              <a:t>張地</a:t>
            </a:r>
            <a:r>
              <a:rPr lang="en-US" altLang="ja-JP" sz="900" dirty="0"/>
              <a:t>]</a:t>
            </a:r>
            <a:r>
              <a:rPr lang="ja-JP" altLang="en-US" sz="900" dirty="0"/>
              <a:t>ファブリック</a:t>
            </a:r>
          </a:p>
          <a:p>
            <a:r>
              <a:rPr lang="en-US" altLang="ja-JP" sz="900" dirty="0"/>
              <a:t>[</a:t>
            </a:r>
            <a:r>
              <a:rPr lang="ja-JP" altLang="en-US" sz="900" dirty="0"/>
              <a:t>中材</a:t>
            </a:r>
            <a:r>
              <a:rPr lang="en-US" altLang="ja-JP" sz="900" dirty="0"/>
              <a:t>]</a:t>
            </a:r>
            <a:r>
              <a:rPr lang="ja-JP" altLang="en-US" sz="900" dirty="0"/>
              <a:t>ウレタン・木枠・</a:t>
            </a:r>
            <a:r>
              <a:rPr lang="en-US" altLang="ja-JP" sz="900" dirty="0"/>
              <a:t>S</a:t>
            </a:r>
            <a:r>
              <a:rPr lang="ja-JP" altLang="en-US" sz="900" dirty="0"/>
              <a:t>バネ</a:t>
            </a:r>
            <a:endParaRPr lang="en-US" altLang="ja-JP" sz="900" dirty="0"/>
          </a:p>
          <a:p>
            <a:r>
              <a:rPr lang="ja-JP" altLang="en-US" sz="900" dirty="0"/>
              <a:t>＊カラー違いあり</a:t>
            </a:r>
            <a:endParaRPr lang="en-US" altLang="ja-JP" sz="9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1C16A21-C850-4A1D-9D54-1C20774627C4}"/>
              </a:ext>
            </a:extLst>
          </p:cNvPr>
          <p:cNvSpPr txBox="1"/>
          <p:nvPr/>
        </p:nvSpPr>
        <p:spPr>
          <a:xfrm>
            <a:off x="8962397" y="6157192"/>
            <a:ext cx="17479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100×</a:t>
            </a:r>
            <a:r>
              <a:rPr lang="ja-JP" altLang="en-US" sz="900" dirty="0"/>
              <a:t>奥行</a:t>
            </a:r>
            <a:r>
              <a:rPr lang="en-US" altLang="ja-JP" sz="900" dirty="0"/>
              <a:t>75×</a:t>
            </a:r>
            <a:r>
              <a:rPr lang="ja-JP" altLang="en-US" sz="900" dirty="0"/>
              <a:t>高さ</a:t>
            </a:r>
            <a:r>
              <a:rPr lang="en-US" altLang="ja-JP" sz="900" dirty="0"/>
              <a:t>40.5cm</a:t>
            </a:r>
          </a:p>
          <a:p>
            <a:r>
              <a:rPr lang="ja-JP" altLang="en-US" sz="900" dirty="0"/>
              <a:t>素材・成分：</a:t>
            </a:r>
            <a:r>
              <a:rPr lang="en-US" altLang="ja-JP" sz="900" dirty="0"/>
              <a:t>MDF/</a:t>
            </a:r>
            <a:r>
              <a:rPr lang="ja-JP" altLang="en-US" sz="900" dirty="0"/>
              <a:t>強化ｶﾞﾗｽ</a:t>
            </a:r>
            <a:endParaRPr lang="en-US" altLang="ja-JP" sz="900" dirty="0"/>
          </a:p>
          <a:p>
            <a:r>
              <a:rPr lang="ja-JP" altLang="en-US" sz="900" dirty="0"/>
              <a:t>＊カラー違いあり</a:t>
            </a:r>
            <a:endParaRPr lang="en-US" altLang="ja-JP" sz="9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01BBCE7-60FF-4414-9DA1-7B213AD6985F}"/>
              </a:ext>
            </a:extLst>
          </p:cNvPr>
          <p:cNvSpPr txBox="1"/>
          <p:nvPr/>
        </p:nvSpPr>
        <p:spPr>
          <a:xfrm>
            <a:off x="5463099" y="2974291"/>
            <a:ext cx="26238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W123×D36×H27</a:t>
            </a:r>
            <a:r>
              <a:rPr lang="ja-JP" altLang="en-US" sz="900" dirty="0"/>
              <a:t>㎠</a:t>
            </a:r>
            <a:endParaRPr lang="en-US" altLang="ja-JP" sz="900" dirty="0"/>
          </a:p>
          <a:p>
            <a:r>
              <a:rPr lang="zh-TW" altLang="en-US" sz="900" dirty="0"/>
              <a:t>合成樹脂化粧合板 </a:t>
            </a:r>
            <a:r>
              <a:rPr lang="en-US" altLang="zh-TW" sz="900" dirty="0"/>
              <a:t>8mm</a:t>
            </a:r>
            <a:r>
              <a:rPr lang="zh-TW" altLang="en-US" sz="900" dirty="0"/>
              <a:t>ｸﾞﾚｰ強化ｶﾞﾗｽ</a:t>
            </a:r>
            <a:endParaRPr lang="en-US" altLang="zh-TW" sz="900" dirty="0"/>
          </a:p>
          <a:p>
            <a:r>
              <a:rPr lang="ja-JP" altLang="en-US" sz="900" dirty="0"/>
              <a:t>＊</a:t>
            </a:r>
            <a:r>
              <a:rPr lang="en-US" altLang="ja-JP" sz="900" dirty="0"/>
              <a:t>150</a:t>
            </a:r>
            <a:r>
              <a:rPr lang="ja-JP" altLang="en-US" sz="900" dirty="0"/>
              <a:t>幅あり</a:t>
            </a:r>
            <a:endParaRPr lang="en-US" altLang="ja-JP" sz="9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97B295-4334-4F26-91F1-7512CA292F4E}"/>
              </a:ext>
            </a:extLst>
          </p:cNvPr>
          <p:cNvSpPr txBox="1"/>
          <p:nvPr/>
        </p:nvSpPr>
        <p:spPr>
          <a:xfrm>
            <a:off x="9000284" y="4681752"/>
            <a:ext cx="230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130×185cm</a:t>
            </a:r>
            <a:r>
              <a:rPr lang="ja-JP" altLang="en-US" sz="900" dirty="0"/>
              <a:t>アイボリー</a:t>
            </a:r>
            <a:endParaRPr lang="en-US" altLang="ja-JP" sz="900" dirty="0"/>
          </a:p>
          <a:p>
            <a:r>
              <a:rPr lang="ja-JP" altLang="en-US" sz="900" dirty="0"/>
              <a:t>素材・成分：洗えるシャギーラグ</a:t>
            </a:r>
            <a:endParaRPr lang="en-US" altLang="ja-JP" sz="900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307B480-6C17-4241-A7D3-43E51E88552A}"/>
              </a:ext>
            </a:extLst>
          </p:cNvPr>
          <p:cNvSpPr/>
          <p:nvPr/>
        </p:nvSpPr>
        <p:spPr>
          <a:xfrm>
            <a:off x="5321530" y="751984"/>
            <a:ext cx="6333145" cy="5913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4567055D-177A-4F97-9528-B681CCA23589}"/>
              </a:ext>
            </a:extLst>
          </p:cNvPr>
          <p:cNvCxnSpPr>
            <a:cxnSpLocks/>
          </p:cNvCxnSpPr>
          <p:nvPr/>
        </p:nvCxnSpPr>
        <p:spPr>
          <a:xfrm>
            <a:off x="168676" y="577049"/>
            <a:ext cx="11701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D7E5F30-4035-44BF-A500-47AE486D11B8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モダンブラウンリビングダイニング</a:t>
            </a:r>
            <a:r>
              <a:rPr kumimoji="1" lang="ja-JP" altLang="en-US" b="1" dirty="0"/>
              <a:t>セット　（卸売り </a:t>
            </a:r>
            <a:r>
              <a:rPr lang="en-US" altLang="ja-JP" b="1" dirty="0"/>
              <a:t>16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8A6E73-6213-4B76-BD8E-DC4029660C75}"/>
              </a:ext>
            </a:extLst>
          </p:cNvPr>
          <p:cNvSpPr txBox="1"/>
          <p:nvPr/>
        </p:nvSpPr>
        <p:spPr>
          <a:xfrm>
            <a:off x="306592" y="74310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Helvatika" panose="020BE200000000000000" pitchFamily="34" charset="0"/>
              </a:rPr>
              <a:t>D</a:t>
            </a:r>
            <a:r>
              <a:rPr kumimoji="1" lang="en-US" altLang="ja-JP" dirty="0" err="1">
                <a:latin typeface="Helvatika" panose="020BE200000000000000" pitchFamily="34" charset="0"/>
              </a:rPr>
              <a:t>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C1BF2D-283F-4676-AE82-32AEC5D7973C}"/>
              </a:ext>
            </a:extLst>
          </p:cNvPr>
          <p:cNvSpPr txBox="1"/>
          <p:nvPr/>
        </p:nvSpPr>
        <p:spPr>
          <a:xfrm>
            <a:off x="5414970" y="74310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Helvatika" panose="020BE200000000000000" pitchFamily="34" charset="0"/>
              </a:rPr>
              <a:t>Livinig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DA9BEE4-3A94-4E13-AED1-CA7D46923F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82" y="1121316"/>
            <a:ext cx="2018103" cy="178758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ECAC68E-786C-43BC-B90D-A1E233EBB4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386" y="999569"/>
            <a:ext cx="2492385" cy="139669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8A3A5C5-5E72-4657-BF74-46414C5A5BC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440" y="1138386"/>
            <a:ext cx="1125474" cy="125788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EBCCF13-FE1D-4786-9F86-328BDB6CBD4E}"/>
              </a:ext>
            </a:extLst>
          </p:cNvPr>
          <p:cNvSpPr txBox="1"/>
          <p:nvPr/>
        </p:nvSpPr>
        <p:spPr>
          <a:xfrm>
            <a:off x="3068336" y="2782669"/>
            <a:ext cx="2018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250mm×H 250mm×D 180mm</a:t>
            </a:r>
            <a:endParaRPr lang="en-US" altLang="ja-JP" sz="900" dirty="0"/>
          </a:p>
          <a:p>
            <a:r>
              <a:rPr lang="ja-JP" altLang="en-US" sz="900" dirty="0"/>
              <a:t>●コード長</a:t>
            </a:r>
            <a:r>
              <a:rPr lang="en-US" altLang="ja-JP" sz="900" dirty="0"/>
              <a:t>: 1m</a:t>
            </a:r>
          </a:p>
          <a:p>
            <a:r>
              <a:rPr lang="en-US" altLang="ja-JP" sz="900" dirty="0"/>
              <a:t>●</a:t>
            </a:r>
            <a:r>
              <a:rPr lang="ja-JP" altLang="en-US" sz="900" dirty="0"/>
              <a:t>口金</a:t>
            </a:r>
            <a:r>
              <a:rPr lang="en-US" altLang="ja-JP" sz="900" dirty="0"/>
              <a:t>: E26</a:t>
            </a:r>
            <a:r>
              <a:rPr lang="ja-JP" altLang="en-US" sz="900" dirty="0"/>
              <a:t>（電球付属なし）</a:t>
            </a:r>
            <a:endParaRPr lang="en-US" altLang="ja-JP" sz="900" dirty="0"/>
          </a:p>
          <a:p>
            <a:r>
              <a:rPr lang="en-US" altLang="ja-JP" sz="900" dirty="0"/>
              <a:t>●</a:t>
            </a:r>
            <a:r>
              <a:rPr lang="ja-JP" altLang="en-US" sz="900" dirty="0"/>
              <a:t>消費電力</a:t>
            </a:r>
            <a:r>
              <a:rPr lang="en-US" altLang="ja-JP" sz="900" dirty="0"/>
              <a:t>: 100</a:t>
            </a:r>
            <a:r>
              <a:rPr lang="ja-JP" altLang="en-US" sz="900" dirty="0"/>
              <a:t>まで</a:t>
            </a:r>
            <a:r>
              <a:rPr lang="en-US" altLang="ja-JP" sz="900" dirty="0"/>
              <a:t>W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635D192E-935F-46D3-9C59-DCB6260247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841" y="5175888"/>
            <a:ext cx="1697591" cy="91299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A9E81CE2-5B74-498F-8966-37A54724276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132" y="1290053"/>
            <a:ext cx="2127459" cy="168423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20EA468-FDE7-416F-9C4A-7C4A7CF7125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386" y="3405460"/>
            <a:ext cx="1629915" cy="1234139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49820AA4-60FC-4134-BFA8-EA690E99149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616" y="3648181"/>
            <a:ext cx="2035321" cy="1176231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E7A2B33-EA65-4351-8CCA-544AE01C3967}"/>
              </a:ext>
            </a:extLst>
          </p:cNvPr>
          <p:cNvSpPr txBox="1"/>
          <p:nvPr/>
        </p:nvSpPr>
        <p:spPr>
          <a:xfrm>
            <a:off x="5607132" y="4401932"/>
            <a:ext cx="230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(W)920×(H)350×(D)140mm</a:t>
            </a:r>
          </a:p>
          <a:p>
            <a:r>
              <a:rPr lang="zh-CN" altLang="en-US" sz="900" dirty="0"/>
              <a:t>●口金：</a:t>
            </a:r>
            <a:r>
              <a:rPr lang="en-US" altLang="zh-CN" sz="900" dirty="0"/>
              <a:t>E26</a:t>
            </a:r>
            <a:r>
              <a:rPr lang="ja-JP" altLang="en-US" sz="900" dirty="0"/>
              <a:t>（電球付属なし）</a:t>
            </a:r>
            <a:r>
              <a:rPr lang="en-US" altLang="zh-CN" sz="900" dirty="0"/>
              <a:t>4</a:t>
            </a:r>
            <a:r>
              <a:rPr lang="zh-CN" altLang="en-US" sz="900" dirty="0"/>
              <a:t>灯</a:t>
            </a:r>
            <a:endParaRPr lang="en-US" altLang="ja-JP" sz="900" dirty="0"/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8334EA01-4F01-4EF5-98E4-7B8891BEB37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72" y="3538776"/>
            <a:ext cx="1531930" cy="2464976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153D91E-30F2-4B15-8746-D65C34023C3D}"/>
              </a:ext>
            </a:extLst>
          </p:cNvPr>
          <p:cNvSpPr txBox="1"/>
          <p:nvPr/>
        </p:nvSpPr>
        <p:spPr>
          <a:xfrm>
            <a:off x="364462" y="6096285"/>
            <a:ext cx="230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φ16cm</a:t>
            </a:r>
            <a:r>
              <a:rPr lang="ja-JP" altLang="en-US" sz="900" dirty="0"/>
              <a:t>・</a:t>
            </a:r>
            <a:r>
              <a:rPr lang="en-US" altLang="ja-JP" sz="900" dirty="0"/>
              <a:t>H13cm</a:t>
            </a:r>
            <a:r>
              <a:rPr lang="ja-JP" altLang="en-US" sz="900" dirty="0"/>
              <a:t>・全長</a:t>
            </a:r>
            <a:r>
              <a:rPr lang="en-US" altLang="ja-JP" sz="900" dirty="0"/>
              <a:t>120cm</a:t>
            </a:r>
            <a:r>
              <a:rPr lang="ja-JP" altLang="en-US" sz="900" dirty="0"/>
              <a:t>・幅</a:t>
            </a:r>
            <a:r>
              <a:rPr lang="en-US" altLang="ja-JP" sz="900" dirty="0"/>
              <a:t>65cm</a:t>
            </a:r>
          </a:p>
          <a:p>
            <a:r>
              <a:rPr lang="zh-CN" altLang="en-US" sz="900" dirty="0"/>
              <a:t>素材・成分：</a:t>
            </a:r>
            <a:r>
              <a:rPr lang="en-US" altLang="zh-CN" sz="900" dirty="0"/>
              <a:t>PE PS </a:t>
            </a:r>
            <a:r>
              <a:rPr lang="zh-CN" altLang="en-US" sz="900" dirty="0"/>
              <a:t>自然素材</a:t>
            </a:r>
            <a:r>
              <a:rPr lang="en-US" altLang="zh-CN" sz="900" dirty="0"/>
              <a:t>(</a:t>
            </a:r>
            <a:r>
              <a:rPr lang="zh-CN" altLang="en-US" sz="900" dirty="0"/>
              <a:t>鉢</a:t>
            </a:r>
            <a:r>
              <a:rPr lang="en-US" altLang="zh-CN" sz="900" dirty="0"/>
              <a:t>:PP)</a:t>
            </a:r>
            <a:endParaRPr lang="en-US" altLang="ja-JP" sz="900" dirty="0"/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0BE30AE5-0F67-44B8-978E-288BA4510DB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056" y="4811351"/>
            <a:ext cx="1842676" cy="1281652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59FDE7C-962C-4963-90B7-CF62E3CEEA31}"/>
              </a:ext>
            </a:extLst>
          </p:cNvPr>
          <p:cNvSpPr txBox="1"/>
          <p:nvPr/>
        </p:nvSpPr>
        <p:spPr>
          <a:xfrm>
            <a:off x="5579057" y="6079941"/>
            <a:ext cx="228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W90×D5×H60</a:t>
            </a:r>
          </a:p>
          <a:p>
            <a:r>
              <a:rPr lang="ja-JP" altLang="en-US" sz="900" dirty="0"/>
              <a:t>素材・成分：ポリスチレン　</a:t>
            </a:r>
            <a:r>
              <a:rPr lang="en-US" altLang="ja-JP" sz="900" dirty="0"/>
              <a:t>MDF</a:t>
            </a:r>
            <a:r>
              <a:rPr lang="ja-JP" altLang="en-US" sz="900" dirty="0"/>
              <a:t>　紙</a:t>
            </a:r>
            <a:endParaRPr lang="en-US" altLang="ja-JP" sz="900" dirty="0"/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82AB9608-3C9F-49E6-861A-35EE07B70568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4591" y="1620543"/>
            <a:ext cx="876521" cy="1239745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871B699-3BEF-400A-A1D6-8209380E4F90}"/>
              </a:ext>
            </a:extLst>
          </p:cNvPr>
          <p:cNvSpPr txBox="1"/>
          <p:nvPr/>
        </p:nvSpPr>
        <p:spPr>
          <a:xfrm>
            <a:off x="7709713" y="2918200"/>
            <a:ext cx="17479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W35 D35 H58</a:t>
            </a:r>
          </a:p>
          <a:p>
            <a:r>
              <a:rPr lang="ja-JP" altLang="en-US" sz="900" dirty="0"/>
              <a:t>ピ−コック</a:t>
            </a:r>
            <a:endParaRPr lang="en-US" altLang="ja-JP" sz="900" dirty="0"/>
          </a:p>
          <a:p>
            <a:r>
              <a:rPr lang="ja-JP" altLang="en-US" sz="900" dirty="0"/>
              <a:t>ﾎﾟﾘｴｽﾃﾙ</a:t>
            </a:r>
            <a:endParaRPr lang="en-US" altLang="ja-JP" sz="900" dirty="0"/>
          </a:p>
        </p:txBody>
      </p:sp>
    </p:spTree>
    <p:extLst>
      <p:ext uri="{BB962C8B-B14F-4D97-AF65-F5344CB8AC3E}">
        <p14:creationId xmlns:p14="http://schemas.microsoft.com/office/powerpoint/2010/main" val="4121038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218</Words>
  <Application>Microsoft Office PowerPoint</Application>
  <PresentationFormat>ワイド画面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8</cp:revision>
  <dcterms:created xsi:type="dcterms:W3CDTF">2019-01-14T03:31:12Z</dcterms:created>
  <dcterms:modified xsi:type="dcterms:W3CDTF">2019-01-14T12:09:23Z</dcterms:modified>
</cp:coreProperties>
</file>