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52760" y="216593"/>
            <a:ext cx="11543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インダストリアルスタイル ワンルーム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17</a:t>
            </a:r>
            <a:r>
              <a:rPr lang="ja-JP" altLang="en-US" b="1" dirty="0"/>
              <a:t>万円）</a:t>
            </a:r>
            <a:r>
              <a:rPr lang="ja-JP" altLang="en-US" sz="1000" b="1" dirty="0"/>
              <a:t>＊家具、照明、観葉植物など含む</a:t>
            </a:r>
            <a:endParaRPr kumimoji="1" lang="ja-JP" altLang="en-US" sz="10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BD9D915-0DFC-40CB-91FF-998A7DE87390}"/>
              </a:ext>
            </a:extLst>
          </p:cNvPr>
          <p:cNvSpPr txBox="1"/>
          <p:nvPr/>
        </p:nvSpPr>
        <p:spPr>
          <a:xfrm>
            <a:off x="9434742" y="6185655"/>
            <a:ext cx="25619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センターテーブル</a:t>
            </a:r>
            <a:br>
              <a:rPr lang="en-US" altLang="ja-JP" sz="900" dirty="0"/>
            </a:br>
            <a:r>
              <a:rPr lang="ja-JP" altLang="en-US" sz="900" dirty="0"/>
              <a:t>本体：幅 約</a:t>
            </a:r>
            <a:r>
              <a:rPr lang="en-US" altLang="ja-JP" sz="900" dirty="0"/>
              <a:t>900×</a:t>
            </a:r>
            <a:r>
              <a:rPr lang="ja-JP" altLang="en-US" sz="900" dirty="0"/>
              <a:t>奥行 約</a:t>
            </a:r>
            <a:r>
              <a:rPr lang="en-US" altLang="ja-JP" sz="900" dirty="0"/>
              <a:t>460×</a:t>
            </a:r>
            <a:r>
              <a:rPr lang="ja-JP" altLang="en-US" sz="900" dirty="0"/>
              <a:t>高さ 約</a:t>
            </a:r>
            <a:r>
              <a:rPr lang="en-US" altLang="ja-JP" sz="900" dirty="0"/>
              <a:t>350mm</a:t>
            </a:r>
          </a:p>
          <a:p>
            <a:r>
              <a:rPr lang="ja-JP" altLang="en-US" sz="900" dirty="0"/>
              <a:t>材・成分：パイン材、スチールパイプ</a:t>
            </a:r>
            <a:endParaRPr kumimoji="1" lang="ja-JP" altLang="en-US" sz="900" dirty="0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6F83E5AB-9888-4387-8CA1-28E031194E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707" y="2106773"/>
            <a:ext cx="1060205" cy="1906295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7865655" y="4034314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W52×D52×H120cm</a:t>
            </a:r>
          </a:p>
          <a:p>
            <a:r>
              <a:rPr lang="ja-JP" altLang="en-US" sz="900" dirty="0"/>
              <a:t>葉：ポリエステル 鉢：陶器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219446" y="6246936"/>
            <a:ext cx="1822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105×</a:t>
            </a:r>
            <a:r>
              <a:rPr lang="ja-JP" altLang="en-US" sz="900" dirty="0"/>
              <a:t>長さ</a:t>
            </a:r>
            <a:r>
              <a:rPr lang="en-US" altLang="ja-JP" sz="900" dirty="0"/>
              <a:t>204×</a:t>
            </a:r>
            <a:r>
              <a:rPr lang="ja-JP" altLang="en-US" sz="900" dirty="0"/>
              <a:t>高さ</a:t>
            </a:r>
            <a:r>
              <a:rPr lang="en-US" altLang="ja-JP" sz="900" dirty="0"/>
              <a:t>80</a:t>
            </a:r>
            <a:r>
              <a:rPr lang="ja-JP" altLang="en-US" sz="900" dirty="0"/>
              <a:t>ｃｍ</a:t>
            </a:r>
            <a:endParaRPr lang="en-US" altLang="ja-JP" sz="900" dirty="0"/>
          </a:p>
          <a:p>
            <a:r>
              <a:rPr lang="ja-JP" altLang="en-US" sz="900" dirty="0"/>
              <a:t>ボンネルコイルマットレス付属</a:t>
            </a:r>
            <a:endParaRPr lang="en-US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2141319" y="3082308"/>
            <a:ext cx="2002997" cy="36111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258231" y="31110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Bed space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A6A2D7D-62C3-460A-BD01-FE9F4C9B46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1148" y="3588110"/>
            <a:ext cx="1724233" cy="129895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099F805-4315-4184-8FE6-5144C35422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6380" y="4707206"/>
            <a:ext cx="2215256" cy="136748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AF13C1D-D0A7-45C7-90F4-BD40C10357C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078" y="4707204"/>
            <a:ext cx="2429961" cy="1367482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143984D-BC43-47A7-BA38-CD542927A5A3}"/>
              </a:ext>
            </a:extLst>
          </p:cNvPr>
          <p:cNvSpPr txBox="1"/>
          <p:nvPr/>
        </p:nvSpPr>
        <p:spPr>
          <a:xfrm>
            <a:off x="4474751" y="6177687"/>
            <a:ext cx="23855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/>
              <a:t>棚</a:t>
            </a:r>
            <a:endParaRPr kumimoji="1" lang="en-US" altLang="ja-JP" sz="900" dirty="0"/>
          </a:p>
          <a:p>
            <a:r>
              <a:rPr lang="en-US" altLang="ja-JP" sz="900" dirty="0"/>
              <a:t>W73×D38.5×H162cm</a:t>
            </a:r>
          </a:p>
          <a:p>
            <a:r>
              <a:rPr lang="ja-JP" altLang="en-US" sz="900" dirty="0"/>
              <a:t>スチール</a:t>
            </a:r>
            <a:r>
              <a:rPr lang="en-US" altLang="ja-JP" sz="900" dirty="0"/>
              <a:t>(</a:t>
            </a:r>
            <a:r>
              <a:rPr lang="ja-JP" altLang="en-US" sz="900" dirty="0"/>
              <a:t>粉体塗装</a:t>
            </a:r>
            <a:r>
              <a:rPr lang="en-US" altLang="ja-JP" sz="900" dirty="0"/>
              <a:t>) </a:t>
            </a:r>
            <a:r>
              <a:rPr lang="ja-JP" altLang="en-US" sz="900" dirty="0"/>
              <a:t>ハンマートーン仕上げ</a:t>
            </a:r>
            <a:endParaRPr lang="en-US" altLang="ja-JP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F266C74-4C74-437D-B935-D0EA29AAB823}"/>
              </a:ext>
            </a:extLst>
          </p:cNvPr>
          <p:cNvSpPr txBox="1"/>
          <p:nvPr/>
        </p:nvSpPr>
        <p:spPr>
          <a:xfrm>
            <a:off x="6860340" y="6185656"/>
            <a:ext cx="26260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ＴＶ台</a:t>
            </a:r>
            <a:endParaRPr lang="en-US" altLang="ja-JP" sz="900" dirty="0"/>
          </a:p>
          <a:p>
            <a:r>
              <a:rPr lang="ja-JP" altLang="en-US" sz="900" dirty="0"/>
              <a:t>本体：幅 約</a:t>
            </a:r>
            <a:r>
              <a:rPr lang="en-US" altLang="ja-JP" sz="900" dirty="0"/>
              <a:t>1130×</a:t>
            </a:r>
            <a:r>
              <a:rPr lang="ja-JP" altLang="en-US" sz="900" dirty="0"/>
              <a:t>奥行 約</a:t>
            </a:r>
            <a:r>
              <a:rPr lang="en-US" altLang="ja-JP" sz="900" dirty="0"/>
              <a:t>420×</a:t>
            </a:r>
            <a:r>
              <a:rPr lang="ja-JP" altLang="en-US" sz="900" dirty="0"/>
              <a:t>高さ 約</a:t>
            </a:r>
            <a:r>
              <a:rPr lang="en-US" altLang="ja-JP" sz="900" dirty="0"/>
              <a:t>400mm</a:t>
            </a:r>
          </a:p>
          <a:p>
            <a:r>
              <a:rPr lang="ja-JP" altLang="en-US" sz="900" dirty="0"/>
              <a:t>素材・成分：パイン材、スチールパイプ</a:t>
            </a:r>
            <a:endParaRPr kumimoji="1" lang="ja-JP" altLang="en-US" sz="9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B468D9E-E651-4858-8335-37D96218FA6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4742" y="913146"/>
            <a:ext cx="2011700" cy="1367482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0435DEB-D831-4DEC-9160-A48C965A2CD9}"/>
              </a:ext>
            </a:extLst>
          </p:cNvPr>
          <p:cNvSpPr txBox="1"/>
          <p:nvPr/>
        </p:nvSpPr>
        <p:spPr>
          <a:xfrm>
            <a:off x="9309994" y="1932350"/>
            <a:ext cx="24336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本体寸法：約</a:t>
            </a:r>
            <a:r>
              <a:rPr lang="en-US" altLang="ja-JP" sz="900" dirty="0"/>
              <a:t>(W)920×(H)350×(D)140mm</a:t>
            </a:r>
          </a:p>
          <a:p>
            <a:r>
              <a:rPr lang="ja-JP" altLang="en-US" sz="900" dirty="0"/>
              <a:t>定格消費電力：</a:t>
            </a:r>
            <a:r>
              <a:rPr lang="en-US" altLang="ja-JP" sz="900" dirty="0"/>
              <a:t>1</a:t>
            </a:r>
            <a:r>
              <a:rPr lang="ja-JP" altLang="en-US" sz="900" dirty="0"/>
              <a:t>灯あたり</a:t>
            </a:r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endParaRPr lang="en-US" altLang="ja-JP" sz="900" dirty="0"/>
          </a:p>
          <a:p>
            <a:r>
              <a:rPr lang="en-US" altLang="ja-JP" sz="900" dirty="0"/>
              <a:t>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lang="ja-JP" altLang="en-US" sz="9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E16CD86-3954-4B22-991B-AC761AEA8E3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039" y="2655886"/>
            <a:ext cx="2340930" cy="1444203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7D5FCB8-CBB8-4630-BE0C-A6F82BE9C60F}"/>
              </a:ext>
            </a:extLst>
          </p:cNvPr>
          <p:cNvSpPr txBox="1"/>
          <p:nvPr/>
        </p:nvSpPr>
        <p:spPr>
          <a:xfrm>
            <a:off x="9468979" y="3983670"/>
            <a:ext cx="21210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W151×D78×H77×SH41</a:t>
            </a:r>
          </a:p>
          <a:p>
            <a:r>
              <a:rPr lang="ja-JP" altLang="en-US" sz="900" dirty="0"/>
              <a:t>スチール</a:t>
            </a:r>
            <a:r>
              <a:rPr lang="en-US" altLang="ja-JP" sz="900" dirty="0"/>
              <a:t>(</a:t>
            </a:r>
            <a:r>
              <a:rPr lang="ja-JP" altLang="en-US" sz="900" dirty="0"/>
              <a:t>粉体塗装</a:t>
            </a:r>
            <a:r>
              <a:rPr lang="en-US" altLang="ja-JP" sz="900" dirty="0"/>
              <a:t>)</a:t>
            </a:r>
            <a:r>
              <a:rPr lang="ja-JP" altLang="en-US" sz="900" dirty="0"/>
              <a:t>　ポケットコイル</a:t>
            </a:r>
            <a:endParaRPr lang="en-US" altLang="ja-JP" sz="900" dirty="0"/>
          </a:p>
          <a:p>
            <a:r>
              <a:rPr lang="ja-JP" altLang="en-US" sz="900" dirty="0"/>
              <a:t>ソフトレザー</a:t>
            </a:r>
            <a:endParaRPr kumimoji="1" lang="ja-JP" altLang="en-US" sz="900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6A56435-8805-45A1-9BBA-C99CDA4E23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34" y="672532"/>
            <a:ext cx="3441260" cy="2302084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68E169A-8DBC-4A48-AF0D-67E519B58D58}"/>
              </a:ext>
            </a:extLst>
          </p:cNvPr>
          <p:cNvSpPr txBox="1"/>
          <p:nvPr/>
        </p:nvSpPr>
        <p:spPr>
          <a:xfrm>
            <a:off x="2625690" y="67253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イメージ画像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BEBCFEC-5D43-46C0-8299-3B6F5CFD7E0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68" y="3555416"/>
            <a:ext cx="1500924" cy="2735016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9384A37E-8C49-4450-9F81-8611282DE99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133" y="1155583"/>
            <a:ext cx="2287207" cy="1577024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C5B7894-96C0-4D69-9351-8495A645775B}"/>
              </a:ext>
            </a:extLst>
          </p:cNvPr>
          <p:cNvSpPr txBox="1"/>
          <p:nvPr/>
        </p:nvSpPr>
        <p:spPr>
          <a:xfrm>
            <a:off x="4534372" y="2814873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130×190cm</a:t>
            </a:r>
          </a:p>
          <a:p>
            <a:r>
              <a:rPr lang="ja-JP" altLang="en-US" sz="900" dirty="0"/>
              <a:t>表面：綿</a:t>
            </a:r>
            <a:r>
              <a:rPr lang="en-US" altLang="ja-JP" sz="900" dirty="0"/>
              <a:t>100</a:t>
            </a:r>
            <a:r>
              <a:rPr lang="ja-JP" altLang="en-US" sz="900" dirty="0"/>
              <a:t>％</a:t>
            </a:r>
            <a:endParaRPr kumimoji="1" lang="ja-JP" altLang="en-US" sz="900" dirty="0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AAE5270-CA69-4533-A576-6E1787A1DA6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97" y="3111093"/>
            <a:ext cx="1603324" cy="2023018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AE964EA-2156-4611-BAD2-B813F4D37F31}"/>
              </a:ext>
            </a:extLst>
          </p:cNvPr>
          <p:cNvSpPr txBox="1"/>
          <p:nvPr/>
        </p:nvSpPr>
        <p:spPr>
          <a:xfrm>
            <a:off x="211799" y="5206279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/>
              <a:t>壁紙レンガ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ED2DFA2-59A4-4FB2-9AEE-0EE7E66B992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230" y="4906909"/>
            <a:ext cx="1713197" cy="127077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34A72D27-8827-4236-A37A-E2498B9C03C8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927" y="1099119"/>
            <a:ext cx="1057954" cy="1577025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8F2AE70-D387-4985-B32D-DF5127E084F1}"/>
              </a:ext>
            </a:extLst>
          </p:cNvPr>
          <p:cNvSpPr txBox="1"/>
          <p:nvPr/>
        </p:nvSpPr>
        <p:spPr>
          <a:xfrm>
            <a:off x="6964709" y="2721996"/>
            <a:ext cx="148630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アート（床置き）</a:t>
            </a:r>
            <a:endParaRPr lang="en-US" altLang="ja-JP" sz="900" dirty="0"/>
          </a:p>
          <a:p>
            <a:r>
              <a:rPr lang="en-US" altLang="ja-JP" sz="900" dirty="0"/>
              <a:t>W60×D5×H90</a:t>
            </a:r>
          </a:p>
          <a:p>
            <a:r>
              <a:rPr lang="ja-JP" altLang="en-US" sz="900" dirty="0"/>
              <a:t>ポリスチレン　</a:t>
            </a:r>
            <a:r>
              <a:rPr lang="en-US" altLang="ja-JP" sz="900" dirty="0"/>
              <a:t>MDF</a:t>
            </a:r>
            <a:r>
              <a:rPr lang="ja-JP" altLang="en-US" sz="900" dirty="0"/>
              <a:t>　紙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927910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10</cp:revision>
  <dcterms:created xsi:type="dcterms:W3CDTF">2019-01-14T03:31:12Z</dcterms:created>
  <dcterms:modified xsi:type="dcterms:W3CDTF">2019-01-14T13:05:40Z</dcterms:modified>
</cp:coreProperties>
</file>